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656" r:id="rId2"/>
    <p:sldId id="487" r:id="rId3"/>
    <p:sldId id="600" r:id="rId4"/>
    <p:sldId id="601" r:id="rId5"/>
    <p:sldId id="617" r:id="rId6"/>
    <p:sldId id="668" r:id="rId7"/>
    <p:sldId id="660" r:id="rId8"/>
    <p:sldId id="613" r:id="rId9"/>
    <p:sldId id="615" r:id="rId10"/>
    <p:sldId id="598" r:id="rId11"/>
    <p:sldId id="602" r:id="rId12"/>
    <p:sldId id="587" r:id="rId13"/>
    <p:sldId id="658" r:id="rId14"/>
    <p:sldId id="599" r:id="rId15"/>
    <p:sldId id="659" r:id="rId16"/>
    <p:sldId id="666" r:id="rId17"/>
    <p:sldId id="667" r:id="rId18"/>
    <p:sldId id="584" r:id="rId19"/>
    <p:sldId id="661" r:id="rId20"/>
    <p:sldId id="662" r:id="rId21"/>
    <p:sldId id="663" r:id="rId22"/>
    <p:sldId id="664" r:id="rId23"/>
    <p:sldId id="644" r:id="rId24"/>
    <p:sldId id="645" r:id="rId25"/>
    <p:sldId id="647" r:id="rId26"/>
    <p:sldId id="649" r:id="rId27"/>
    <p:sldId id="650" r:id="rId28"/>
    <p:sldId id="651" r:id="rId29"/>
    <p:sldId id="652" r:id="rId30"/>
    <p:sldId id="653" r:id="rId31"/>
    <p:sldId id="654" r:id="rId32"/>
    <p:sldId id="627" r:id="rId33"/>
    <p:sldId id="628" r:id="rId34"/>
    <p:sldId id="665" r:id="rId35"/>
  </p:sldIdLst>
  <p:sldSz cx="9144000" cy="6858000" type="screen4x3"/>
  <p:notesSz cx="6797675" cy="9926638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67"/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7EAF0-DB77-4A2B-9330-30669F96FF30}" v="2135" dt="2023-04-24T22:10:47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712" autoAdjust="0"/>
  </p:normalViewPr>
  <p:slideViewPr>
    <p:cSldViewPr showGuides="1">
      <p:cViewPr varScale="1">
        <p:scale>
          <a:sx n="109" d="100"/>
          <a:sy n="109" d="100"/>
        </p:scale>
        <p:origin x="1728" y="108"/>
      </p:cViewPr>
      <p:guideLst>
        <p:guide orient="horz" pos="1117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Arico" userId="b855744942f4d845" providerId="LiveId" clId="{DF27EAF0-DB77-4A2B-9330-30669F96FF30}"/>
    <pc:docChg chg="undo custSel addSld delSld modSld sldOrd">
      <pc:chgData name="Fabio Arico" userId="b855744942f4d845" providerId="LiveId" clId="{DF27EAF0-DB77-4A2B-9330-30669F96FF30}" dt="2023-04-24T22:10:47.282" v="2219"/>
      <pc:docMkLst>
        <pc:docMk/>
      </pc:docMkLst>
      <pc:sldChg chg="modSp add">
        <pc:chgData name="Fabio Arico" userId="b855744942f4d845" providerId="LiveId" clId="{DF27EAF0-DB77-4A2B-9330-30669F96FF30}" dt="2023-04-24T19:04:31.208" v="1798" actId="20577"/>
        <pc:sldMkLst>
          <pc:docMk/>
          <pc:sldMk cId="3387814600" sldId="584"/>
        </pc:sldMkLst>
        <pc:spChg chg="mod">
          <ac:chgData name="Fabio Arico" userId="b855744942f4d845" providerId="LiveId" clId="{DF27EAF0-DB77-4A2B-9330-30669F96FF30}" dt="2023-04-24T19:04:31.208" v="1798" actId="20577"/>
          <ac:spMkLst>
            <pc:docMk/>
            <pc:sldMk cId="3387814600" sldId="584"/>
            <ac:spMk id="3" creationId="{00000000-0000-0000-0000-000000000000}"/>
          </ac:spMkLst>
        </pc:spChg>
        <pc:spChg chg="mod">
          <ac:chgData name="Fabio Arico" userId="b855744942f4d845" providerId="LiveId" clId="{DF27EAF0-DB77-4A2B-9330-30669F96FF30}" dt="2023-04-24T18:59:45.085" v="1346" actId="6549"/>
          <ac:spMkLst>
            <pc:docMk/>
            <pc:sldMk cId="3387814600" sldId="584"/>
            <ac:spMk id="6" creationId="{00000000-0000-0000-0000-000000000000}"/>
          </ac:spMkLst>
        </pc:spChg>
      </pc:sldChg>
      <pc:sldChg chg="modSp">
        <pc:chgData name="Fabio Arico" userId="b855744942f4d845" providerId="LiveId" clId="{DF27EAF0-DB77-4A2B-9330-30669F96FF30}" dt="2023-04-24T18:47:23.394" v="1176" actId="313"/>
        <pc:sldMkLst>
          <pc:docMk/>
          <pc:sldMk cId="451882" sldId="598"/>
        </pc:sldMkLst>
        <pc:spChg chg="mod">
          <ac:chgData name="Fabio Arico" userId="b855744942f4d845" providerId="LiveId" clId="{DF27EAF0-DB77-4A2B-9330-30669F96FF30}" dt="2023-04-24T18:46:37.399" v="1104" actId="20577"/>
          <ac:spMkLst>
            <pc:docMk/>
            <pc:sldMk cId="451882" sldId="598"/>
            <ac:spMk id="3" creationId="{00000000-0000-0000-0000-000000000000}"/>
          </ac:spMkLst>
        </pc:spChg>
        <pc:spChg chg="mod">
          <ac:chgData name="Fabio Arico" userId="b855744942f4d845" providerId="LiveId" clId="{DF27EAF0-DB77-4A2B-9330-30669F96FF30}" dt="2023-04-24T18:47:23.394" v="1176" actId="313"/>
          <ac:spMkLst>
            <pc:docMk/>
            <pc:sldMk cId="451882" sldId="598"/>
            <ac:spMk id="6" creationId="{00000000-0000-0000-0000-000000000000}"/>
          </ac:spMkLst>
        </pc:spChg>
      </pc:sldChg>
      <pc:sldChg chg="modSp ord">
        <pc:chgData name="Fabio Arico" userId="b855744942f4d845" providerId="LiveId" clId="{DF27EAF0-DB77-4A2B-9330-30669F96FF30}" dt="2023-04-24T18:48:34.763" v="1180"/>
        <pc:sldMkLst>
          <pc:docMk/>
          <pc:sldMk cId="2183945300" sldId="599"/>
        </pc:sldMkLst>
        <pc:spChg chg="mod">
          <ac:chgData name="Fabio Arico" userId="b855744942f4d845" providerId="LiveId" clId="{DF27EAF0-DB77-4A2B-9330-30669F96FF30}" dt="2023-04-24T18:19:25.139" v="56" actId="20577"/>
          <ac:spMkLst>
            <pc:docMk/>
            <pc:sldMk cId="2183945300" sldId="599"/>
            <ac:spMk id="3" creationId="{00000000-0000-0000-0000-000000000000}"/>
          </ac:spMkLst>
        </pc:spChg>
      </pc:sldChg>
      <pc:sldChg chg="modSp add">
        <pc:chgData name="Fabio Arico" userId="b855744942f4d845" providerId="LiveId" clId="{DF27EAF0-DB77-4A2B-9330-30669F96FF30}" dt="2023-04-24T18:30:33.895" v="281" actId="20577"/>
        <pc:sldMkLst>
          <pc:docMk/>
          <pc:sldMk cId="3881531998" sldId="600"/>
        </pc:sldMkLst>
        <pc:spChg chg="mod">
          <ac:chgData name="Fabio Arico" userId="b855744942f4d845" providerId="LiveId" clId="{DF27EAF0-DB77-4A2B-9330-30669F96FF30}" dt="2023-04-24T18:30:33.895" v="281" actId="20577"/>
          <ac:spMkLst>
            <pc:docMk/>
            <pc:sldMk cId="3881531998" sldId="600"/>
            <ac:spMk id="6" creationId="{00000000-0000-0000-0000-000000000000}"/>
          </ac:spMkLst>
        </pc:spChg>
      </pc:sldChg>
      <pc:sldChg chg="modSp mod">
        <pc:chgData name="Fabio Arico" userId="b855744942f4d845" providerId="LiveId" clId="{DF27EAF0-DB77-4A2B-9330-30669F96FF30}" dt="2023-04-24T18:49:25.617" v="1196" actId="14100"/>
        <pc:sldMkLst>
          <pc:docMk/>
          <pc:sldMk cId="2130190458" sldId="602"/>
        </pc:sldMkLst>
        <pc:spChg chg="mod">
          <ac:chgData name="Fabio Arico" userId="b855744942f4d845" providerId="LiveId" clId="{DF27EAF0-DB77-4A2B-9330-30669F96FF30}" dt="2023-04-24T18:49:25.617" v="1196" actId="14100"/>
          <ac:spMkLst>
            <pc:docMk/>
            <pc:sldMk cId="2130190458" sldId="602"/>
            <ac:spMk id="6" creationId="{00000000-0000-0000-0000-000000000000}"/>
          </ac:spMkLst>
        </pc:spChg>
      </pc:sldChg>
      <pc:sldChg chg="modSp">
        <pc:chgData name="Fabio Arico" userId="b855744942f4d845" providerId="LiveId" clId="{DF27EAF0-DB77-4A2B-9330-30669F96FF30}" dt="2023-04-24T18:45:13.291" v="1063" actId="20577"/>
        <pc:sldMkLst>
          <pc:docMk/>
          <pc:sldMk cId="714844464" sldId="613"/>
        </pc:sldMkLst>
        <pc:spChg chg="mod">
          <ac:chgData name="Fabio Arico" userId="b855744942f4d845" providerId="LiveId" clId="{DF27EAF0-DB77-4A2B-9330-30669F96FF30}" dt="2023-04-24T18:45:13.291" v="1063" actId="20577"/>
          <ac:spMkLst>
            <pc:docMk/>
            <pc:sldMk cId="714844464" sldId="613"/>
            <ac:spMk id="3" creationId="{00000000-0000-0000-0000-000000000000}"/>
          </ac:spMkLst>
        </pc:spChg>
      </pc:sldChg>
      <pc:sldChg chg="modSp">
        <pc:chgData name="Fabio Arico" userId="b855744942f4d845" providerId="LiveId" clId="{DF27EAF0-DB77-4A2B-9330-30669F96FF30}" dt="2023-04-24T18:45:20.412" v="1076" actId="20577"/>
        <pc:sldMkLst>
          <pc:docMk/>
          <pc:sldMk cId="3497723002" sldId="615"/>
        </pc:sldMkLst>
        <pc:spChg chg="mod">
          <ac:chgData name="Fabio Arico" userId="b855744942f4d845" providerId="LiveId" clId="{DF27EAF0-DB77-4A2B-9330-30669F96FF30}" dt="2023-04-24T18:45:20.412" v="1076" actId="20577"/>
          <ac:spMkLst>
            <pc:docMk/>
            <pc:sldMk cId="3497723002" sldId="615"/>
            <ac:spMk id="3" creationId="{00000000-0000-0000-0000-000000000000}"/>
          </ac:spMkLst>
        </pc:spChg>
      </pc:sldChg>
      <pc:sldChg chg="ord">
        <pc:chgData name="Fabio Arico" userId="b855744942f4d845" providerId="LiveId" clId="{DF27EAF0-DB77-4A2B-9330-30669F96FF30}" dt="2023-04-24T18:07:00.166" v="28"/>
        <pc:sldMkLst>
          <pc:docMk/>
          <pc:sldMk cId="1959851585" sldId="617"/>
        </pc:sldMkLst>
      </pc:sldChg>
      <pc:sldChg chg="modSp mod">
        <pc:chgData name="Fabio Arico" userId="b855744942f4d845" providerId="LiveId" clId="{DF27EAF0-DB77-4A2B-9330-30669F96FF30}" dt="2023-04-24T18:05:36.703" v="26" actId="1076"/>
        <pc:sldMkLst>
          <pc:docMk/>
          <pc:sldMk cId="2988074060" sldId="656"/>
        </pc:sldMkLst>
        <pc:spChg chg="mod">
          <ac:chgData name="Fabio Arico" userId="b855744942f4d845" providerId="LiveId" clId="{DF27EAF0-DB77-4A2B-9330-30669F96FF30}" dt="2023-04-24T18:05:23.782" v="25" actId="20577"/>
          <ac:spMkLst>
            <pc:docMk/>
            <pc:sldMk cId="2988074060" sldId="656"/>
            <ac:spMk id="7" creationId="{00000000-0000-0000-0000-000000000000}"/>
          </ac:spMkLst>
        </pc:spChg>
        <pc:spChg chg="mod">
          <ac:chgData name="Fabio Arico" userId="b855744942f4d845" providerId="LiveId" clId="{DF27EAF0-DB77-4A2B-9330-30669F96FF30}" dt="2023-04-24T18:04:47.633" v="23" actId="20577"/>
          <ac:spMkLst>
            <pc:docMk/>
            <pc:sldMk cId="2988074060" sldId="656"/>
            <ac:spMk id="11" creationId="{00000000-0000-0000-0000-000000000000}"/>
          </ac:spMkLst>
        </pc:spChg>
        <pc:picChg chg="mod">
          <ac:chgData name="Fabio Arico" userId="b855744942f4d845" providerId="LiveId" clId="{DF27EAF0-DB77-4A2B-9330-30669F96FF30}" dt="2023-04-24T18:05:36.703" v="26" actId="1076"/>
          <ac:picMkLst>
            <pc:docMk/>
            <pc:sldMk cId="2988074060" sldId="656"/>
            <ac:picMk id="5" creationId="{FD7135BA-16B4-4B09-98EC-36A0D60BEC3F}"/>
          </ac:picMkLst>
        </pc:picChg>
      </pc:sldChg>
      <pc:sldChg chg="del">
        <pc:chgData name="Fabio Arico" userId="b855744942f4d845" providerId="LiveId" clId="{DF27EAF0-DB77-4A2B-9330-30669F96FF30}" dt="2023-04-24T18:50:05.187" v="1197" actId="47"/>
        <pc:sldMkLst>
          <pc:docMk/>
          <pc:sldMk cId="3109808203" sldId="657"/>
        </pc:sldMkLst>
      </pc:sldChg>
      <pc:sldChg chg="modSp add ord">
        <pc:chgData name="Fabio Arico" userId="b855744942f4d845" providerId="LiveId" clId="{DF27EAF0-DB77-4A2B-9330-30669F96FF30}" dt="2023-04-24T18:48:32.634" v="1178"/>
        <pc:sldMkLst>
          <pc:docMk/>
          <pc:sldMk cId="2815267722" sldId="658"/>
        </pc:sldMkLst>
        <pc:spChg chg="mod">
          <ac:chgData name="Fabio Arico" userId="b855744942f4d845" providerId="LiveId" clId="{DF27EAF0-DB77-4A2B-9330-30669F96FF30}" dt="2023-04-24T18:19:18.434" v="51" actId="20577"/>
          <ac:spMkLst>
            <pc:docMk/>
            <pc:sldMk cId="2815267722" sldId="658"/>
            <ac:spMk id="3" creationId="{00000000-0000-0000-0000-000000000000}"/>
          </ac:spMkLst>
        </pc:spChg>
      </pc:sldChg>
      <pc:sldChg chg="addSp delSp modSp add mod ord delAnim modAnim">
        <pc:chgData name="Fabio Arico" userId="b855744942f4d845" providerId="LiveId" clId="{DF27EAF0-DB77-4A2B-9330-30669F96FF30}" dt="2023-04-24T22:05:17.026" v="2147" actId="1076"/>
        <pc:sldMkLst>
          <pc:docMk/>
          <pc:sldMk cId="974825016" sldId="659"/>
        </pc:sldMkLst>
        <pc:spChg chg="mod">
          <ac:chgData name="Fabio Arico" userId="b855744942f4d845" providerId="LiveId" clId="{DF27EAF0-DB77-4A2B-9330-30669F96FF30}" dt="2023-04-24T18:20:29.388" v="59" actId="20577"/>
          <ac:spMkLst>
            <pc:docMk/>
            <pc:sldMk cId="974825016" sldId="659"/>
            <ac:spMk id="3" creationId="{00000000-0000-0000-0000-000000000000}"/>
          </ac:spMkLst>
        </pc:spChg>
        <pc:spChg chg="add mod">
          <ac:chgData name="Fabio Arico" userId="b855744942f4d845" providerId="LiveId" clId="{DF27EAF0-DB77-4A2B-9330-30669F96FF30}" dt="2023-04-24T18:28:53.176" v="264" actId="6549"/>
          <ac:spMkLst>
            <pc:docMk/>
            <pc:sldMk cId="974825016" sldId="659"/>
            <ac:spMk id="5" creationId="{70020741-C97F-A1D9-7E93-1060DEA92FCE}"/>
          </ac:spMkLst>
        </pc:spChg>
        <pc:spChg chg="add mod">
          <ac:chgData name="Fabio Arico" userId="b855744942f4d845" providerId="LiveId" clId="{DF27EAF0-DB77-4A2B-9330-30669F96FF30}" dt="2023-04-24T18:27:50.406" v="254" actId="1076"/>
          <ac:spMkLst>
            <pc:docMk/>
            <pc:sldMk cId="974825016" sldId="659"/>
            <ac:spMk id="6" creationId="{5B1CBE23-38B5-9060-7327-B43370A1CF15}"/>
          </ac:spMkLst>
        </pc:spChg>
        <pc:spChg chg="del mod">
          <ac:chgData name="Fabio Arico" userId="b855744942f4d845" providerId="LiveId" clId="{DF27EAF0-DB77-4A2B-9330-30669F96FF30}" dt="2023-04-24T18:21:42.696" v="132" actId="478"/>
          <ac:spMkLst>
            <pc:docMk/>
            <pc:sldMk cId="974825016" sldId="659"/>
            <ac:spMk id="10" creationId="{2A068B3C-0F67-4D28-BDDD-667D399AE4D2}"/>
          </ac:spMkLst>
        </pc:spChg>
        <pc:spChg chg="add mod">
          <ac:chgData name="Fabio Arico" userId="b855744942f4d845" providerId="LiveId" clId="{DF27EAF0-DB77-4A2B-9330-30669F96FF30}" dt="2023-04-24T18:27:09.616" v="229" actId="1076"/>
          <ac:spMkLst>
            <pc:docMk/>
            <pc:sldMk cId="974825016" sldId="659"/>
            <ac:spMk id="11" creationId="{053BB90D-ED75-3EBD-D2D8-453314FE3F67}"/>
          </ac:spMkLst>
        </pc:spChg>
        <pc:spChg chg="add mod">
          <ac:chgData name="Fabio Arico" userId="b855744942f4d845" providerId="LiveId" clId="{DF27EAF0-DB77-4A2B-9330-30669F96FF30}" dt="2023-04-24T18:27:32.444" v="253" actId="1076"/>
          <ac:spMkLst>
            <pc:docMk/>
            <pc:sldMk cId="974825016" sldId="659"/>
            <ac:spMk id="12" creationId="{D653B150-C744-FDBA-0C37-4216C97793A3}"/>
          </ac:spMkLst>
        </pc:spChg>
        <pc:spChg chg="del mod">
          <ac:chgData name="Fabio Arico" userId="b855744942f4d845" providerId="LiveId" clId="{DF27EAF0-DB77-4A2B-9330-30669F96FF30}" dt="2023-04-24T18:22:47.778" v="141" actId="478"/>
          <ac:spMkLst>
            <pc:docMk/>
            <pc:sldMk cId="974825016" sldId="659"/>
            <ac:spMk id="16" creationId="{4A9B86B0-E9FC-02A3-B226-41AEE6CB3E8E}"/>
          </ac:spMkLst>
        </pc:spChg>
        <pc:spChg chg="mod">
          <ac:chgData name="Fabio Arico" userId="b855744942f4d845" providerId="LiveId" clId="{DF27EAF0-DB77-4A2B-9330-30669F96FF30}" dt="2023-04-24T18:28:55.848" v="266" actId="20577"/>
          <ac:spMkLst>
            <pc:docMk/>
            <pc:sldMk cId="974825016" sldId="659"/>
            <ac:spMk id="18" creationId="{D403E3CE-55FA-2F57-300C-FC09A707FE29}"/>
          </ac:spMkLst>
        </pc:spChg>
        <pc:spChg chg="mod">
          <ac:chgData name="Fabio Arico" userId="b855744942f4d845" providerId="LiveId" clId="{DF27EAF0-DB77-4A2B-9330-30669F96FF30}" dt="2023-04-24T18:23:34.984" v="151" actId="1076"/>
          <ac:spMkLst>
            <pc:docMk/>
            <pc:sldMk cId="974825016" sldId="659"/>
            <ac:spMk id="19" creationId="{ED55B32C-EA7A-5598-C3C4-F6D975901387}"/>
          </ac:spMkLst>
        </pc:spChg>
        <pc:spChg chg="mod">
          <ac:chgData name="Fabio Arico" userId="b855744942f4d845" providerId="LiveId" clId="{DF27EAF0-DB77-4A2B-9330-30669F96FF30}" dt="2023-04-24T18:28:04.224" v="260" actId="20577"/>
          <ac:spMkLst>
            <pc:docMk/>
            <pc:sldMk cId="974825016" sldId="659"/>
            <ac:spMk id="20" creationId="{65EF6CD1-9CFE-BF90-968A-93452C4AC760}"/>
          </ac:spMkLst>
        </pc:spChg>
        <pc:spChg chg="del mod">
          <ac:chgData name="Fabio Arico" userId="b855744942f4d845" providerId="LiveId" clId="{DF27EAF0-DB77-4A2B-9330-30669F96FF30}" dt="2023-04-24T18:26:17.778" v="221" actId="478"/>
          <ac:spMkLst>
            <pc:docMk/>
            <pc:sldMk cId="974825016" sldId="659"/>
            <ac:spMk id="22" creationId="{499FC2D5-8D40-9BEA-42FD-D2877A4E9970}"/>
          </ac:spMkLst>
        </pc:spChg>
        <pc:spChg chg="del">
          <ac:chgData name="Fabio Arico" userId="b855744942f4d845" providerId="LiveId" clId="{DF27EAF0-DB77-4A2B-9330-30669F96FF30}" dt="2023-04-24T18:26:35.348" v="224" actId="478"/>
          <ac:spMkLst>
            <pc:docMk/>
            <pc:sldMk cId="974825016" sldId="659"/>
            <ac:spMk id="23" creationId="{54CED227-57E5-3E9F-8976-AB3E6938010C}"/>
          </ac:spMkLst>
        </pc:spChg>
        <pc:spChg chg="del mod">
          <ac:chgData name="Fabio Arico" userId="b855744942f4d845" providerId="LiveId" clId="{DF27EAF0-DB77-4A2B-9330-30669F96FF30}" dt="2023-04-24T18:22:45.169" v="140" actId="478"/>
          <ac:spMkLst>
            <pc:docMk/>
            <pc:sldMk cId="974825016" sldId="659"/>
            <ac:spMk id="25" creationId="{8BC75B4E-8A5F-332F-FA29-7D250E1EF93F}"/>
          </ac:spMkLst>
        </pc:spChg>
        <pc:cxnChg chg="add mod">
          <ac:chgData name="Fabio Arico" userId="b855744942f4d845" providerId="LiveId" clId="{DF27EAF0-DB77-4A2B-9330-30669F96FF30}" dt="2023-04-24T22:04:52.732" v="2142"/>
          <ac:cxnSpMkLst>
            <pc:docMk/>
            <pc:sldMk cId="974825016" sldId="659"/>
            <ac:cxnSpMk id="14" creationId="{BA19A901-9A03-6DF6-714C-0A20BE51D09C}"/>
          </ac:cxnSpMkLst>
        </pc:cxnChg>
        <pc:cxnChg chg="add mod">
          <ac:chgData name="Fabio Arico" userId="b855744942f4d845" providerId="LiveId" clId="{DF27EAF0-DB77-4A2B-9330-30669F96FF30}" dt="2023-04-24T22:05:17.026" v="2147" actId="1076"/>
          <ac:cxnSpMkLst>
            <pc:docMk/>
            <pc:sldMk cId="974825016" sldId="659"/>
            <ac:cxnSpMk id="15" creationId="{D6C7F8B3-8E2B-DFEC-09B9-570F9BC0023B}"/>
          </ac:cxnSpMkLst>
        </pc:cxnChg>
      </pc:sldChg>
      <pc:sldChg chg="delSp modSp add modAnim">
        <pc:chgData name="Fabio Arico" userId="b855744942f4d845" providerId="LiveId" clId="{DF27EAF0-DB77-4A2B-9330-30669F96FF30}" dt="2023-04-24T18:45:42.815" v="1079" actId="20577"/>
        <pc:sldMkLst>
          <pc:docMk/>
          <pc:sldMk cId="2980513690" sldId="660"/>
        </pc:sldMkLst>
        <pc:spChg chg="mod">
          <ac:chgData name="Fabio Arico" userId="b855744942f4d845" providerId="LiveId" clId="{DF27EAF0-DB77-4A2B-9330-30669F96FF30}" dt="2023-04-24T18:39:39.401" v="412" actId="20577"/>
          <ac:spMkLst>
            <pc:docMk/>
            <pc:sldMk cId="2980513690" sldId="660"/>
            <ac:spMk id="3" creationId="{00000000-0000-0000-0000-000000000000}"/>
          </ac:spMkLst>
        </pc:spChg>
        <pc:spChg chg="mod">
          <ac:chgData name="Fabio Arico" userId="b855744942f4d845" providerId="LiveId" clId="{DF27EAF0-DB77-4A2B-9330-30669F96FF30}" dt="2023-04-24T18:45:42.815" v="1079" actId="20577"/>
          <ac:spMkLst>
            <pc:docMk/>
            <pc:sldMk cId="2980513690" sldId="660"/>
            <ac:spMk id="6" creationId="{00000000-0000-0000-0000-000000000000}"/>
          </ac:spMkLst>
        </pc:spChg>
        <pc:picChg chg="del">
          <ac:chgData name="Fabio Arico" userId="b855744942f4d845" providerId="LiveId" clId="{DF27EAF0-DB77-4A2B-9330-30669F96FF30}" dt="2023-04-24T18:43:06.840" v="815" actId="478"/>
          <ac:picMkLst>
            <pc:docMk/>
            <pc:sldMk cId="2980513690" sldId="660"/>
            <ac:picMk id="1026" creationId="{00000000-0000-0000-0000-000000000000}"/>
          </ac:picMkLst>
        </pc:picChg>
      </pc:sldChg>
      <pc:sldChg chg="addSp delSp modSp add mod modAnim">
        <pc:chgData name="Fabio Arico" userId="b855744942f4d845" providerId="LiveId" clId="{DF27EAF0-DB77-4A2B-9330-30669F96FF30}" dt="2023-04-24T19:19:32.691" v="1931" actId="22"/>
        <pc:sldMkLst>
          <pc:docMk/>
          <pc:sldMk cId="1734669022" sldId="661"/>
        </pc:sldMkLst>
        <pc:spChg chg="mod">
          <ac:chgData name="Fabio Arico" userId="b855744942f4d845" providerId="LiveId" clId="{DF27EAF0-DB77-4A2B-9330-30669F96FF30}" dt="2023-04-24T19:04:37.640" v="1810" actId="20577"/>
          <ac:spMkLst>
            <pc:docMk/>
            <pc:sldMk cId="1734669022" sldId="661"/>
            <ac:spMk id="3" creationId="{00000000-0000-0000-0000-000000000000}"/>
          </ac:spMkLst>
        </pc:spChg>
        <pc:spChg chg="mod">
          <ac:chgData name="Fabio Arico" userId="b855744942f4d845" providerId="LiveId" clId="{DF27EAF0-DB77-4A2B-9330-30669F96FF30}" dt="2023-04-24T19:17:20.843" v="1929" actId="20577"/>
          <ac:spMkLst>
            <pc:docMk/>
            <pc:sldMk cId="1734669022" sldId="661"/>
            <ac:spMk id="6" creationId="{00000000-0000-0000-0000-000000000000}"/>
          </ac:spMkLst>
        </pc:spChg>
        <pc:spChg chg="add del">
          <ac:chgData name="Fabio Arico" userId="b855744942f4d845" providerId="LiveId" clId="{DF27EAF0-DB77-4A2B-9330-30669F96FF30}" dt="2023-04-24T19:19:32.691" v="1931" actId="22"/>
          <ac:spMkLst>
            <pc:docMk/>
            <pc:sldMk cId="1734669022" sldId="661"/>
            <ac:spMk id="7" creationId="{0D842B68-4CDF-8745-62F1-C8CD3B3E320C}"/>
          </ac:spMkLst>
        </pc:spChg>
      </pc:sldChg>
      <pc:sldChg chg="modSp add ord">
        <pc:chgData name="Fabio Arico" userId="b855744942f4d845" providerId="LiveId" clId="{DF27EAF0-DB77-4A2B-9330-30669F96FF30}" dt="2023-04-24T19:23:52.857" v="2092"/>
        <pc:sldMkLst>
          <pc:docMk/>
          <pc:sldMk cId="3498349037" sldId="662"/>
        </pc:sldMkLst>
        <pc:spChg chg="mod">
          <ac:chgData name="Fabio Arico" userId="b855744942f4d845" providerId="LiveId" clId="{DF27EAF0-DB77-4A2B-9330-30669F96FF30}" dt="2023-04-24T19:19:43.408" v="1949" actId="20577"/>
          <ac:spMkLst>
            <pc:docMk/>
            <pc:sldMk cId="3498349037" sldId="662"/>
            <ac:spMk id="3" creationId="{00000000-0000-0000-0000-000000000000}"/>
          </ac:spMkLst>
        </pc:spChg>
        <pc:spChg chg="mod">
          <ac:chgData name="Fabio Arico" userId="b855744942f4d845" providerId="LiveId" clId="{DF27EAF0-DB77-4A2B-9330-30669F96FF30}" dt="2023-04-24T19:21:03.101" v="1980" actId="6549"/>
          <ac:spMkLst>
            <pc:docMk/>
            <pc:sldMk cId="3498349037" sldId="662"/>
            <ac:spMk id="6" creationId="{00000000-0000-0000-0000-000000000000}"/>
          </ac:spMkLst>
        </pc:spChg>
      </pc:sldChg>
      <pc:sldChg chg="modSp add ord">
        <pc:chgData name="Fabio Arico" userId="b855744942f4d845" providerId="LiveId" clId="{DF27EAF0-DB77-4A2B-9330-30669F96FF30}" dt="2023-04-24T19:23:36.727" v="2090" actId="33524"/>
        <pc:sldMkLst>
          <pc:docMk/>
          <pc:sldMk cId="1102349378" sldId="663"/>
        </pc:sldMkLst>
        <pc:spChg chg="mod">
          <ac:chgData name="Fabio Arico" userId="b855744942f4d845" providerId="LiveId" clId="{DF27EAF0-DB77-4A2B-9330-30669F96FF30}" dt="2023-04-24T19:23:36.727" v="2090" actId="33524"/>
          <ac:spMkLst>
            <pc:docMk/>
            <pc:sldMk cId="1102349378" sldId="663"/>
            <ac:spMk id="6" creationId="{00000000-0000-0000-0000-000000000000}"/>
          </ac:spMkLst>
        </pc:spChg>
      </pc:sldChg>
      <pc:sldChg chg="modSp add mod">
        <pc:chgData name="Fabio Arico" userId="b855744942f4d845" providerId="LiveId" clId="{DF27EAF0-DB77-4A2B-9330-30669F96FF30}" dt="2023-04-24T19:25:51.447" v="2138" actId="20577"/>
        <pc:sldMkLst>
          <pc:docMk/>
          <pc:sldMk cId="2380337759" sldId="664"/>
        </pc:sldMkLst>
        <pc:spChg chg="mod">
          <ac:chgData name="Fabio Arico" userId="b855744942f4d845" providerId="LiveId" clId="{DF27EAF0-DB77-4A2B-9330-30669F96FF30}" dt="2023-04-24T19:25:51.447" v="2138" actId="20577"/>
          <ac:spMkLst>
            <pc:docMk/>
            <pc:sldMk cId="2380337759" sldId="664"/>
            <ac:spMk id="6" creationId="{00000000-0000-0000-0000-000000000000}"/>
          </ac:spMkLst>
        </pc:spChg>
      </pc:sldChg>
      <pc:sldChg chg="add">
        <pc:chgData name="Fabio Arico" userId="b855744942f4d845" providerId="LiveId" clId="{DF27EAF0-DB77-4A2B-9330-30669F96FF30}" dt="2023-04-24T19:43:47.709" v="2139"/>
        <pc:sldMkLst>
          <pc:docMk/>
          <pc:sldMk cId="1943530466" sldId="665"/>
        </pc:sldMkLst>
      </pc:sldChg>
      <pc:sldChg chg="add del">
        <pc:chgData name="Fabio Arico" userId="b855744942f4d845" providerId="LiveId" clId="{DF27EAF0-DB77-4A2B-9330-30669F96FF30}" dt="2023-04-24T22:08:13.153" v="2149"/>
        <pc:sldMkLst>
          <pc:docMk/>
          <pc:sldMk cId="1811236215" sldId="666"/>
        </pc:sldMkLst>
      </pc:sldChg>
      <pc:sldChg chg="addSp delSp modSp add mod delAnim modAnim">
        <pc:chgData name="Fabio Arico" userId="b855744942f4d845" providerId="LiveId" clId="{DF27EAF0-DB77-4A2B-9330-30669F96FF30}" dt="2023-04-24T22:10:11.504" v="2193"/>
        <pc:sldMkLst>
          <pc:docMk/>
          <pc:sldMk cId="3554127587" sldId="666"/>
        </pc:sldMkLst>
        <pc:spChg chg="mod">
          <ac:chgData name="Fabio Arico" userId="b855744942f4d845" providerId="LiveId" clId="{DF27EAF0-DB77-4A2B-9330-30669F96FF30}" dt="2023-04-24T22:09:45.417" v="2185" actId="20577"/>
          <ac:spMkLst>
            <pc:docMk/>
            <pc:sldMk cId="3554127587" sldId="666"/>
            <ac:spMk id="3" creationId="{00000000-0000-0000-0000-000000000000}"/>
          </ac:spMkLst>
        </pc:spChg>
        <pc:spChg chg="del">
          <ac:chgData name="Fabio Arico" userId="b855744942f4d845" providerId="LiveId" clId="{DF27EAF0-DB77-4A2B-9330-30669F96FF30}" dt="2023-04-24T22:09:48.123" v="2186" actId="478"/>
          <ac:spMkLst>
            <pc:docMk/>
            <pc:sldMk cId="3554127587" sldId="666"/>
            <ac:spMk id="6" creationId="{00000000-0000-0000-0000-000000000000}"/>
          </ac:spMkLst>
        </pc:spChg>
        <pc:picChg chg="add mod">
          <ac:chgData name="Fabio Arico" userId="b855744942f4d845" providerId="LiveId" clId="{DF27EAF0-DB77-4A2B-9330-30669F96FF30}" dt="2023-04-24T22:09:58.475" v="2190" actId="1076"/>
          <ac:picMkLst>
            <pc:docMk/>
            <pc:sldMk cId="3554127587" sldId="666"/>
            <ac:picMk id="7" creationId="{B8C6121E-643F-401D-FFD5-159547FDBD67}"/>
          </ac:picMkLst>
        </pc:picChg>
      </pc:sldChg>
      <pc:sldChg chg="addSp delSp modSp add mod delAnim modAnim">
        <pc:chgData name="Fabio Arico" userId="b855744942f4d845" providerId="LiveId" clId="{DF27EAF0-DB77-4A2B-9330-30669F96FF30}" dt="2023-04-24T22:10:47.282" v="2219"/>
        <pc:sldMkLst>
          <pc:docMk/>
          <pc:sldMk cId="1305855120" sldId="667"/>
        </pc:sldMkLst>
        <pc:spChg chg="mod">
          <ac:chgData name="Fabio Arico" userId="b855744942f4d845" providerId="LiveId" clId="{DF27EAF0-DB77-4A2B-9330-30669F96FF30}" dt="2023-04-24T22:10:28.432" v="2213" actId="20577"/>
          <ac:spMkLst>
            <pc:docMk/>
            <pc:sldMk cId="1305855120" sldId="667"/>
            <ac:spMk id="3" creationId="{00000000-0000-0000-0000-000000000000}"/>
          </ac:spMkLst>
        </pc:spChg>
        <pc:picChg chg="add mod">
          <ac:chgData name="Fabio Arico" userId="b855744942f4d845" providerId="LiveId" clId="{DF27EAF0-DB77-4A2B-9330-30669F96FF30}" dt="2023-04-24T22:10:41.979" v="2216" actId="1076"/>
          <ac:picMkLst>
            <pc:docMk/>
            <pc:sldMk cId="1305855120" sldId="667"/>
            <ac:picMk id="5" creationId="{75B89944-82B5-4DF0-87A3-F526D4495905}"/>
          </ac:picMkLst>
        </pc:picChg>
        <pc:picChg chg="del">
          <ac:chgData name="Fabio Arico" userId="b855744942f4d845" providerId="LiveId" clId="{DF27EAF0-DB77-4A2B-9330-30669F96FF30}" dt="2023-04-24T22:10:37.788" v="2214" actId="478"/>
          <ac:picMkLst>
            <pc:docMk/>
            <pc:sldMk cId="1305855120" sldId="667"/>
            <ac:picMk id="7" creationId="{B8C6121E-643F-401D-FFD5-159547FDBD67}"/>
          </ac:picMkLst>
        </pc:picChg>
      </pc:sldChg>
    </pc:docChg>
  </pc:docChgLst>
  <pc:docChgLst>
    <pc:chgData name="Fabio Arico" userId="b855744942f4d845" providerId="LiveId" clId="{7688257F-010A-4C01-BB42-13205EC64CF8}"/>
    <pc:docChg chg="undo custSel addSld delSld modSld sldOrd">
      <pc:chgData name="Fabio Arico" userId="b855744942f4d845" providerId="LiveId" clId="{7688257F-010A-4C01-BB42-13205EC64CF8}" dt="2022-11-13T21:04:20.735" v="3795" actId="114"/>
      <pc:docMkLst>
        <pc:docMk/>
      </pc:docMkLst>
      <pc:sldChg chg="addSp delSp modSp mod delAnim modAnim">
        <pc:chgData name="Fabio Arico" userId="b855744942f4d845" providerId="LiveId" clId="{7688257F-010A-4C01-BB42-13205EC64CF8}" dt="2022-11-13T10:50:01.010" v="2151"/>
        <pc:sldMkLst>
          <pc:docMk/>
          <pc:sldMk cId="2230892992" sldId="487"/>
        </pc:sldMkLst>
        <pc:spChg chg="mod">
          <ac:chgData name="Fabio Arico" userId="b855744942f4d845" providerId="LiveId" clId="{7688257F-010A-4C01-BB42-13205EC64CF8}" dt="2022-11-13T10:49:12.154" v="2142" actId="14100"/>
          <ac:spMkLst>
            <pc:docMk/>
            <pc:sldMk cId="2230892992" sldId="487"/>
            <ac:spMk id="6" creationId="{00000000-0000-0000-0000-000000000000}"/>
          </ac:spMkLst>
        </pc:spChg>
        <pc:grpChg chg="add mod">
          <ac:chgData name="Fabio Arico" userId="b855744942f4d845" providerId="LiveId" clId="{7688257F-010A-4C01-BB42-13205EC64CF8}" dt="2022-11-13T10:48:59.530" v="2139" actId="164"/>
          <ac:grpSpMkLst>
            <pc:docMk/>
            <pc:sldMk cId="2230892992" sldId="487"/>
            <ac:grpSpMk id="5" creationId="{65721B2C-D9CB-C7B2-3D5A-52974E07F798}"/>
          </ac:grpSpMkLst>
        </pc:grpChg>
        <pc:picChg chg="del">
          <ac:chgData name="Fabio Arico" userId="b855744942f4d845" providerId="LiveId" clId="{7688257F-010A-4C01-BB42-13205EC64CF8}" dt="2022-11-13T10:48:36.766" v="2131" actId="478"/>
          <ac:picMkLst>
            <pc:docMk/>
            <pc:sldMk cId="2230892992" sldId="487"/>
            <ac:picMk id="7" creationId="{0B3D67DA-9BB3-4196-BEAE-3BC3EC4AC809}"/>
          </ac:picMkLst>
        </pc:picChg>
        <pc:picChg chg="mod">
          <ac:chgData name="Fabio Arico" userId="b855744942f4d845" providerId="LiveId" clId="{7688257F-010A-4C01-BB42-13205EC64CF8}" dt="2022-11-13T10:49:31.251" v="2148" actId="1076"/>
          <ac:picMkLst>
            <pc:docMk/>
            <pc:sldMk cId="2230892992" sldId="487"/>
            <ac:picMk id="10" creationId="{1605B2A3-B46A-47E7-BF2F-E192709646EB}"/>
          </ac:picMkLst>
        </pc:picChg>
        <pc:picChg chg="add del mod">
          <ac:chgData name="Fabio Arico" userId="b855744942f4d845" providerId="LiveId" clId="{7688257F-010A-4C01-BB42-13205EC64CF8}" dt="2022-11-13T10:49:00.908" v="2141"/>
          <ac:picMkLst>
            <pc:docMk/>
            <pc:sldMk cId="2230892992" sldId="487"/>
            <ac:picMk id="1026" creationId="{4822BDBA-46F0-F1D1-3808-F3BA0B034A1A}"/>
          </ac:picMkLst>
        </pc:picChg>
        <pc:picChg chg="add mod">
          <ac:chgData name="Fabio Arico" userId="b855744942f4d845" providerId="LiveId" clId="{7688257F-010A-4C01-BB42-13205EC64CF8}" dt="2022-11-13T10:49:25.346" v="2147" actId="1076"/>
          <ac:picMkLst>
            <pc:docMk/>
            <pc:sldMk cId="2230892992" sldId="487"/>
            <ac:picMk id="1028" creationId="{365F22E6-C246-C5F0-710B-ABE0A559FE1E}"/>
          </ac:picMkLst>
        </pc:picChg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387814600" sldId="584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328425920" sldId="585"/>
        </pc:sldMkLst>
      </pc:sldChg>
      <pc:sldChg chg="modSp mod">
        <pc:chgData name="Fabio Arico" userId="b855744942f4d845" providerId="LiveId" clId="{7688257F-010A-4C01-BB42-13205EC64CF8}" dt="2022-11-13T10:55:20.955" v="2187" actId="20577"/>
        <pc:sldMkLst>
          <pc:docMk/>
          <pc:sldMk cId="3803290246" sldId="587"/>
        </pc:sldMkLst>
        <pc:spChg chg="mod">
          <ac:chgData name="Fabio Arico" userId="b855744942f4d845" providerId="LiveId" clId="{7688257F-010A-4C01-BB42-13205EC64CF8}" dt="2022-11-12T18:03:22.263" v="149" actId="14100"/>
          <ac:spMkLst>
            <pc:docMk/>
            <pc:sldMk cId="3803290246" sldId="587"/>
            <ac:spMk id="3" creationId="{00000000-0000-0000-0000-000000000000}"/>
          </ac:spMkLst>
        </pc:spChg>
        <pc:spChg chg="mod">
          <ac:chgData name="Fabio Arico" userId="b855744942f4d845" providerId="LiveId" clId="{7688257F-010A-4C01-BB42-13205EC64CF8}" dt="2022-11-13T10:55:20.955" v="2187" actId="20577"/>
          <ac:spMkLst>
            <pc:docMk/>
            <pc:sldMk cId="3803290246" sldId="587"/>
            <ac:spMk id="6" creationId="{00000000-0000-0000-0000-000000000000}"/>
          </ac:spMkLst>
        </pc:spChg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834895322" sldId="590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1549049280" sldId="591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1090127871" sldId="595"/>
        </pc:sldMkLst>
      </pc:sldChg>
      <pc:sldChg chg="addSp delSp modSp mod ord delAnim modAnim">
        <pc:chgData name="Fabio Arico" userId="b855744942f4d845" providerId="LiveId" clId="{7688257F-010A-4C01-BB42-13205EC64CF8}" dt="2022-11-13T12:38:11.893" v="2943" actId="1076"/>
        <pc:sldMkLst>
          <pc:docMk/>
          <pc:sldMk cId="2183945300" sldId="599"/>
        </pc:sldMkLst>
        <pc:spChg chg="mod">
          <ac:chgData name="Fabio Arico" userId="b855744942f4d845" providerId="LiveId" clId="{7688257F-010A-4C01-BB42-13205EC64CF8}" dt="2022-11-13T12:17:34.918" v="2774" actId="1076"/>
          <ac:spMkLst>
            <pc:docMk/>
            <pc:sldMk cId="2183945300" sldId="599"/>
            <ac:spMk id="3" creationId="{00000000-0000-0000-0000-000000000000}"/>
          </ac:spMkLst>
        </pc:spChg>
        <pc:spChg chg="del">
          <ac:chgData name="Fabio Arico" userId="b855744942f4d845" providerId="LiveId" clId="{7688257F-010A-4C01-BB42-13205EC64CF8}" dt="2022-11-13T11:16:13.907" v="2289" actId="478"/>
          <ac:spMkLst>
            <pc:docMk/>
            <pc:sldMk cId="2183945300" sldId="599"/>
            <ac:spMk id="5" creationId="{020A7687-D823-4C89-BCC7-6CA452530858}"/>
          </ac:spMkLst>
        </pc:spChg>
        <pc:spChg chg="del">
          <ac:chgData name="Fabio Arico" userId="b855744942f4d845" providerId="LiveId" clId="{7688257F-010A-4C01-BB42-13205EC64CF8}" dt="2022-11-13T11:16:18.914" v="2291" actId="478"/>
          <ac:spMkLst>
            <pc:docMk/>
            <pc:sldMk cId="2183945300" sldId="599"/>
            <ac:spMk id="6" creationId="{E43F694D-09AD-4B01-AE91-8F1886CF14A6}"/>
          </ac:spMkLst>
        </pc:spChg>
        <pc:spChg chg="mod">
          <ac:chgData name="Fabio Arico" userId="b855744942f4d845" providerId="LiveId" clId="{7688257F-010A-4C01-BB42-13205EC64CF8}" dt="2022-11-13T12:36:43.982" v="2926" actId="207"/>
          <ac:spMkLst>
            <pc:docMk/>
            <pc:sldMk cId="2183945300" sldId="599"/>
            <ac:spMk id="10" creationId="{2A068B3C-0F67-4D28-BDDD-667D399AE4D2}"/>
          </ac:spMkLst>
        </pc:spChg>
        <pc:spChg chg="del mod">
          <ac:chgData name="Fabio Arico" userId="b855744942f4d845" providerId="LiveId" clId="{7688257F-010A-4C01-BB42-13205EC64CF8}" dt="2022-11-13T11:17:54.599" v="2348" actId="478"/>
          <ac:spMkLst>
            <pc:docMk/>
            <pc:sldMk cId="2183945300" sldId="599"/>
            <ac:spMk id="12" creationId="{727AADBE-BCBD-4883-AC2B-14C6E7727C5C}"/>
          </ac:spMkLst>
        </pc:spChg>
        <pc:spChg chg="del mod">
          <ac:chgData name="Fabio Arico" userId="b855744942f4d845" providerId="LiveId" clId="{7688257F-010A-4C01-BB42-13205EC64CF8}" dt="2022-11-13T11:17:56.297" v="2349" actId="478"/>
          <ac:spMkLst>
            <pc:docMk/>
            <pc:sldMk cId="2183945300" sldId="599"/>
            <ac:spMk id="13" creationId="{A2806CDF-5145-4643-9EDC-FB21EC767654}"/>
          </ac:spMkLst>
        </pc:spChg>
        <pc:spChg chg="del">
          <ac:chgData name="Fabio Arico" userId="b855744942f4d845" providerId="LiveId" clId="{7688257F-010A-4C01-BB42-13205EC64CF8}" dt="2022-11-13T11:16:12.843" v="2288" actId="478"/>
          <ac:spMkLst>
            <pc:docMk/>
            <pc:sldMk cId="2183945300" sldId="599"/>
            <ac:spMk id="14" creationId="{A0212BA2-50D7-4CBA-AD89-CA58ED183399}"/>
          </ac:spMkLst>
        </pc:spChg>
        <pc:spChg chg="add del mod">
          <ac:chgData name="Fabio Arico" userId="b855744942f4d845" providerId="LiveId" clId="{7688257F-010A-4C01-BB42-13205EC64CF8}" dt="2022-11-13T11:17:59.484" v="2350" actId="478"/>
          <ac:spMkLst>
            <pc:docMk/>
            <pc:sldMk cId="2183945300" sldId="599"/>
            <ac:spMk id="15" creationId="{867EAB4B-2305-861A-2B55-9C3A92F26133}"/>
          </ac:spMkLst>
        </pc:spChg>
        <pc:spChg chg="add mod">
          <ac:chgData name="Fabio Arico" userId="b855744942f4d845" providerId="LiveId" clId="{7688257F-010A-4C01-BB42-13205EC64CF8}" dt="2022-11-13T12:36:58.251" v="2931" actId="207"/>
          <ac:spMkLst>
            <pc:docMk/>
            <pc:sldMk cId="2183945300" sldId="599"/>
            <ac:spMk id="16" creationId="{4A9B86B0-E9FC-02A3-B226-41AEE6CB3E8E}"/>
          </ac:spMkLst>
        </pc:spChg>
        <pc:spChg chg="del">
          <ac:chgData name="Fabio Arico" userId="b855744942f4d845" providerId="LiveId" clId="{7688257F-010A-4C01-BB42-13205EC64CF8}" dt="2022-11-13T11:16:16.687" v="2290" actId="478"/>
          <ac:spMkLst>
            <pc:docMk/>
            <pc:sldMk cId="2183945300" sldId="599"/>
            <ac:spMk id="17" creationId="{DF5069B9-295D-4469-84B0-0BFA3921DEEC}"/>
          </ac:spMkLst>
        </pc:spChg>
        <pc:spChg chg="add mod">
          <ac:chgData name="Fabio Arico" userId="b855744942f4d845" providerId="LiveId" clId="{7688257F-010A-4C01-BB42-13205EC64CF8}" dt="2022-11-13T12:37:01.053" v="2932" actId="207"/>
          <ac:spMkLst>
            <pc:docMk/>
            <pc:sldMk cId="2183945300" sldId="599"/>
            <ac:spMk id="18" creationId="{D403E3CE-55FA-2F57-300C-FC09A707FE29}"/>
          </ac:spMkLst>
        </pc:spChg>
        <pc:spChg chg="add mod">
          <ac:chgData name="Fabio Arico" userId="b855744942f4d845" providerId="LiveId" clId="{7688257F-010A-4C01-BB42-13205EC64CF8}" dt="2022-11-13T12:35:39.462" v="2917" actId="1076"/>
          <ac:spMkLst>
            <pc:docMk/>
            <pc:sldMk cId="2183945300" sldId="599"/>
            <ac:spMk id="19" creationId="{ED55B32C-EA7A-5598-C3C4-F6D975901387}"/>
          </ac:spMkLst>
        </pc:spChg>
        <pc:spChg chg="add mod">
          <ac:chgData name="Fabio Arico" userId="b855744942f4d845" providerId="LiveId" clId="{7688257F-010A-4C01-BB42-13205EC64CF8}" dt="2022-11-13T12:37:09.380" v="2934" actId="113"/>
          <ac:spMkLst>
            <pc:docMk/>
            <pc:sldMk cId="2183945300" sldId="599"/>
            <ac:spMk id="20" creationId="{65EF6CD1-9CFE-BF90-968A-93452C4AC760}"/>
          </ac:spMkLst>
        </pc:spChg>
        <pc:spChg chg="add mod">
          <ac:chgData name="Fabio Arico" userId="b855744942f4d845" providerId="LiveId" clId="{7688257F-010A-4C01-BB42-13205EC64CF8}" dt="2022-11-13T12:38:06.541" v="2942" actId="1076"/>
          <ac:spMkLst>
            <pc:docMk/>
            <pc:sldMk cId="2183945300" sldId="599"/>
            <ac:spMk id="22" creationId="{499FC2D5-8D40-9BEA-42FD-D2877A4E9970}"/>
          </ac:spMkLst>
        </pc:spChg>
        <pc:spChg chg="add mod">
          <ac:chgData name="Fabio Arico" userId="b855744942f4d845" providerId="LiveId" clId="{7688257F-010A-4C01-BB42-13205EC64CF8}" dt="2022-11-13T12:38:11.893" v="2943" actId="1076"/>
          <ac:spMkLst>
            <pc:docMk/>
            <pc:sldMk cId="2183945300" sldId="599"/>
            <ac:spMk id="23" creationId="{54CED227-57E5-3E9F-8976-AB3E6938010C}"/>
          </ac:spMkLst>
        </pc:spChg>
        <pc:spChg chg="add mod">
          <ac:chgData name="Fabio Arico" userId="b855744942f4d845" providerId="LiveId" clId="{7688257F-010A-4C01-BB42-13205EC64CF8}" dt="2022-11-13T12:36:53.930" v="2930" actId="113"/>
          <ac:spMkLst>
            <pc:docMk/>
            <pc:sldMk cId="2183945300" sldId="599"/>
            <ac:spMk id="25" creationId="{8BC75B4E-8A5F-332F-FA29-7D250E1EF93F}"/>
          </ac:spMkLst>
        </pc:spChg>
        <pc:cxnChg chg="mod">
          <ac:chgData name="Fabio Arico" userId="b855744942f4d845" providerId="LiveId" clId="{7688257F-010A-4C01-BB42-13205EC64CF8}" dt="2022-11-13T12:35:32.470" v="2916" actId="1076"/>
          <ac:cxnSpMkLst>
            <pc:docMk/>
            <pc:sldMk cId="2183945300" sldId="599"/>
            <ac:cxnSpMk id="7" creationId="{9EE10224-4859-434A-A783-E33F5D9DC754}"/>
          </ac:cxnSpMkLst>
        </pc:cxnChg>
      </pc:sldChg>
      <pc:sldChg chg="del">
        <pc:chgData name="Fabio Arico" userId="b855744942f4d845" providerId="LiveId" clId="{7688257F-010A-4C01-BB42-13205EC64CF8}" dt="2022-11-13T17:58:49.487" v="3572" actId="47"/>
        <pc:sldMkLst>
          <pc:docMk/>
          <pc:sldMk cId="3881531998" sldId="600"/>
        </pc:sldMkLst>
      </pc:sldChg>
      <pc:sldChg chg="modSp">
        <pc:chgData name="Fabio Arico" userId="b855744942f4d845" providerId="LiveId" clId="{7688257F-010A-4C01-BB42-13205EC64CF8}" dt="2022-11-13T17:58:43.894" v="3571" actId="20577"/>
        <pc:sldMkLst>
          <pc:docMk/>
          <pc:sldMk cId="2236288523" sldId="601"/>
        </pc:sldMkLst>
        <pc:spChg chg="mod">
          <ac:chgData name="Fabio Arico" userId="b855744942f4d845" providerId="LiveId" clId="{7688257F-010A-4C01-BB42-13205EC64CF8}" dt="2022-11-13T17:58:43.894" v="3571" actId="20577"/>
          <ac:spMkLst>
            <pc:docMk/>
            <pc:sldMk cId="2236288523" sldId="601"/>
            <ac:spMk id="6" creationId="{00000000-0000-0000-0000-000000000000}"/>
          </ac:spMkLst>
        </pc:spChg>
      </pc:sldChg>
      <pc:sldChg chg="modSp">
        <pc:chgData name="Fabio Arico" userId="b855744942f4d845" providerId="LiveId" clId="{7688257F-010A-4C01-BB42-13205EC64CF8}" dt="2022-11-13T17:58:29.670" v="3563" actId="20577"/>
        <pc:sldMkLst>
          <pc:docMk/>
          <pc:sldMk cId="2130190458" sldId="602"/>
        </pc:sldMkLst>
        <pc:spChg chg="mod">
          <ac:chgData name="Fabio Arico" userId="b855744942f4d845" providerId="LiveId" clId="{7688257F-010A-4C01-BB42-13205EC64CF8}" dt="2022-11-13T17:58:29.670" v="3563" actId="20577"/>
          <ac:spMkLst>
            <pc:docMk/>
            <pc:sldMk cId="2130190458" sldId="602"/>
            <ac:spMk id="6" creationId="{00000000-0000-0000-0000-000000000000}"/>
          </ac:spMkLst>
        </pc:spChg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942677188" sldId="603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1772636292" sldId="606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529857695" sldId="608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2663835670" sldId="609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2879402671" sldId="610"/>
        </pc:sldMkLst>
      </pc:sldChg>
      <pc:sldChg chg="modSp del mod">
        <pc:chgData name="Fabio Arico" userId="b855744942f4d845" providerId="LiveId" clId="{7688257F-010A-4C01-BB42-13205EC64CF8}" dt="2022-11-13T18:00:32.151" v="3576" actId="47"/>
        <pc:sldMkLst>
          <pc:docMk/>
          <pc:sldMk cId="1644777576" sldId="612"/>
        </pc:sldMkLst>
        <pc:spChg chg="mod">
          <ac:chgData name="Fabio Arico" userId="b855744942f4d845" providerId="LiveId" clId="{7688257F-010A-4C01-BB42-13205EC64CF8}" dt="2022-11-13T17:59:44.961" v="3573" actId="6549"/>
          <ac:spMkLst>
            <pc:docMk/>
            <pc:sldMk cId="1644777576" sldId="612"/>
            <ac:spMk id="7" creationId="{00000000-0000-0000-0000-000000000000}"/>
          </ac:spMkLst>
        </pc:spChg>
        <pc:spChg chg="mod">
          <ac:chgData name="Fabio Arico" userId="b855744942f4d845" providerId="LiveId" clId="{7688257F-010A-4C01-BB42-13205EC64CF8}" dt="2022-11-13T10:46:40.689" v="2130" actId="1076"/>
          <ac:spMkLst>
            <pc:docMk/>
            <pc:sldMk cId="1644777576" sldId="612"/>
            <ac:spMk id="10" creationId="{00000000-0000-0000-0000-000000000000}"/>
          </ac:spMkLst>
        </pc:spChg>
        <pc:spChg chg="mod">
          <ac:chgData name="Fabio Arico" userId="b855744942f4d845" providerId="LiveId" clId="{7688257F-010A-4C01-BB42-13205EC64CF8}" dt="2022-11-13T10:45:35.975" v="2114" actId="1076"/>
          <ac:spMkLst>
            <pc:docMk/>
            <pc:sldMk cId="1644777576" sldId="612"/>
            <ac:spMk id="11" creationId="{00000000-0000-0000-0000-000000000000}"/>
          </ac:spMkLst>
        </pc:spChg>
        <pc:picChg chg="mod">
          <ac:chgData name="Fabio Arico" userId="b855744942f4d845" providerId="LiveId" clId="{7688257F-010A-4C01-BB42-13205EC64CF8}" dt="2022-11-13T10:44:14.219" v="2075" actId="1076"/>
          <ac:picMkLst>
            <pc:docMk/>
            <pc:sldMk cId="1644777576" sldId="612"/>
            <ac:picMk id="5" creationId="{FD7135BA-16B4-4B09-98EC-36A0D60BEC3F}"/>
          </ac:picMkLst>
        </pc:picChg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2742748636" sldId="618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29647298" sldId="619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2454034852" sldId="620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667773329" sldId="621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4038777527" sldId="622"/>
        </pc:sldMkLst>
      </pc:sldChg>
      <pc:sldChg chg="modSp mod">
        <pc:chgData name="Fabio Arico" userId="b855744942f4d845" providerId="LiveId" clId="{7688257F-010A-4C01-BB42-13205EC64CF8}" dt="2022-11-13T21:03:44.399" v="3793"/>
        <pc:sldMkLst>
          <pc:docMk/>
          <pc:sldMk cId="1023868692" sldId="627"/>
        </pc:sldMkLst>
        <pc:spChg chg="mod">
          <ac:chgData name="Fabio Arico" userId="b855744942f4d845" providerId="LiveId" clId="{7688257F-010A-4C01-BB42-13205EC64CF8}" dt="2022-11-13T21:03:44.399" v="3793"/>
          <ac:spMkLst>
            <pc:docMk/>
            <pc:sldMk cId="1023868692" sldId="627"/>
            <ac:spMk id="6" creationId="{00000000-0000-0000-0000-000000000000}"/>
          </ac:spMkLst>
        </pc:spChg>
      </pc:sldChg>
      <pc:sldChg chg="modSp mod">
        <pc:chgData name="Fabio Arico" userId="b855744942f4d845" providerId="LiveId" clId="{7688257F-010A-4C01-BB42-13205EC64CF8}" dt="2022-11-13T21:04:20.735" v="3795" actId="114"/>
        <pc:sldMkLst>
          <pc:docMk/>
          <pc:sldMk cId="3945413176" sldId="628"/>
        </pc:sldMkLst>
        <pc:spChg chg="mod">
          <ac:chgData name="Fabio Arico" userId="b855744942f4d845" providerId="LiveId" clId="{7688257F-010A-4C01-BB42-13205EC64CF8}" dt="2022-11-13T21:04:20.735" v="3795" actId="114"/>
          <ac:spMkLst>
            <pc:docMk/>
            <pc:sldMk cId="3945413176" sldId="628"/>
            <ac:spMk id="6" creationId="{00000000-0000-0000-0000-000000000000}"/>
          </ac:spMkLst>
        </pc:spChg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680069426" sldId="630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56982352" sldId="633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1791778794" sldId="634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289062739" sldId="635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640217262" sldId="636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2461884133" sldId="637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1203208517" sldId="638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707368754" sldId="640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2687676259" sldId="641"/>
        </pc:sldMkLst>
      </pc:sldChg>
      <pc:sldChg chg="del">
        <pc:chgData name="Fabio Arico" userId="b855744942f4d845" providerId="LiveId" clId="{7688257F-010A-4C01-BB42-13205EC64CF8}" dt="2022-11-13T12:38:44.894" v="2945" actId="47"/>
        <pc:sldMkLst>
          <pc:docMk/>
          <pc:sldMk cId="3216301773" sldId="642"/>
        </pc:sldMkLst>
      </pc:sldChg>
      <pc:sldChg chg="del">
        <pc:chgData name="Fabio Arico" userId="b855744942f4d845" providerId="LiveId" clId="{7688257F-010A-4C01-BB42-13205EC64CF8}" dt="2022-11-12T17:41:38.521" v="0" actId="47"/>
        <pc:sldMkLst>
          <pc:docMk/>
          <pc:sldMk cId="3118941969" sldId="643"/>
        </pc:sldMkLst>
      </pc:sldChg>
      <pc:sldChg chg="modSp add del mod">
        <pc:chgData name="Fabio Arico" userId="b855744942f4d845" providerId="LiveId" clId="{7688257F-010A-4C01-BB42-13205EC64CF8}" dt="2022-11-13T11:37:57.559" v="2724" actId="47"/>
        <pc:sldMkLst>
          <pc:docMk/>
          <pc:sldMk cId="3119758149" sldId="643"/>
        </pc:sldMkLst>
        <pc:picChg chg="mod">
          <ac:chgData name="Fabio Arico" userId="b855744942f4d845" providerId="LiveId" clId="{7688257F-010A-4C01-BB42-13205EC64CF8}" dt="2022-11-12T18:01:17.140" v="111" actId="1076"/>
          <ac:picMkLst>
            <pc:docMk/>
            <pc:sldMk cId="3119758149" sldId="643"/>
            <ac:picMk id="5" creationId="{38367005-C4BC-4DF7-AABB-88FDAB996E2A}"/>
          </ac:picMkLst>
        </pc:picChg>
      </pc:sldChg>
      <pc:sldChg chg="modSp add modAnim">
        <pc:chgData name="Fabio Arico" userId="b855744942f4d845" providerId="LiveId" clId="{7688257F-010A-4C01-BB42-13205EC64CF8}" dt="2022-11-12T18:18:12.922" v="267" actId="20577"/>
        <pc:sldMkLst>
          <pc:docMk/>
          <pc:sldMk cId="1754440032" sldId="644"/>
        </pc:sldMkLst>
        <pc:spChg chg="mod">
          <ac:chgData name="Fabio Arico" userId="b855744942f4d845" providerId="LiveId" clId="{7688257F-010A-4C01-BB42-13205EC64CF8}" dt="2022-11-12T18:03:11.352" v="142" actId="20577"/>
          <ac:spMkLst>
            <pc:docMk/>
            <pc:sldMk cId="1754440032" sldId="644"/>
            <ac:spMk id="3" creationId="{00000000-0000-0000-0000-000000000000}"/>
          </ac:spMkLst>
        </pc:spChg>
        <pc:spChg chg="mod">
          <ac:chgData name="Fabio Arico" userId="b855744942f4d845" providerId="LiveId" clId="{7688257F-010A-4C01-BB42-13205EC64CF8}" dt="2022-11-12T18:18:12.922" v="267" actId="20577"/>
          <ac:spMkLst>
            <pc:docMk/>
            <pc:sldMk cId="1754440032" sldId="644"/>
            <ac:spMk id="6" creationId="{00000000-0000-0000-0000-000000000000}"/>
          </ac:spMkLst>
        </pc:spChg>
      </pc:sldChg>
      <pc:sldChg chg="modSp add">
        <pc:chgData name="Fabio Arico" userId="b855744942f4d845" providerId="LiveId" clId="{7688257F-010A-4C01-BB42-13205EC64CF8}" dt="2022-11-13T20:59:59.013" v="3776" actId="114"/>
        <pc:sldMkLst>
          <pc:docMk/>
          <pc:sldMk cId="3287720889" sldId="645"/>
        </pc:sldMkLst>
        <pc:spChg chg="mod">
          <ac:chgData name="Fabio Arico" userId="b855744942f4d845" providerId="LiveId" clId="{7688257F-010A-4C01-BB42-13205EC64CF8}" dt="2022-11-13T20:59:59.013" v="3776" actId="114"/>
          <ac:spMkLst>
            <pc:docMk/>
            <pc:sldMk cId="3287720889" sldId="645"/>
            <ac:spMk id="6" creationId="{00000000-0000-0000-0000-000000000000}"/>
          </ac:spMkLst>
        </pc:spChg>
      </pc:sldChg>
      <pc:sldChg chg="addSp modSp add del mod modAnim">
        <pc:chgData name="Fabio Arico" userId="b855744942f4d845" providerId="LiveId" clId="{7688257F-010A-4C01-BB42-13205EC64CF8}" dt="2022-11-12T20:10:10.422" v="1968" actId="47"/>
        <pc:sldMkLst>
          <pc:docMk/>
          <pc:sldMk cId="1790929837" sldId="646"/>
        </pc:sldMkLst>
        <pc:spChg chg="mod">
          <ac:chgData name="Fabio Arico" userId="b855744942f4d845" providerId="LiveId" clId="{7688257F-010A-4C01-BB42-13205EC64CF8}" dt="2022-11-12T18:49:47.163" v="731" actId="20577"/>
          <ac:spMkLst>
            <pc:docMk/>
            <pc:sldMk cId="1790929837" sldId="646"/>
            <ac:spMk id="3" creationId="{00000000-0000-0000-0000-000000000000}"/>
          </ac:spMkLst>
        </pc:spChg>
        <pc:spChg chg="add mod">
          <ac:chgData name="Fabio Arico" userId="b855744942f4d845" providerId="LiveId" clId="{7688257F-010A-4C01-BB42-13205EC64CF8}" dt="2022-11-12T18:53:16.298" v="892" actId="1076"/>
          <ac:spMkLst>
            <pc:docMk/>
            <pc:sldMk cId="1790929837" sldId="646"/>
            <ac:spMk id="5" creationId="{D1C53999-BF3F-58D5-EE5C-18BBDED14C41}"/>
          </ac:spMkLst>
        </pc:spChg>
        <pc:spChg chg="mod">
          <ac:chgData name="Fabio Arico" userId="b855744942f4d845" providerId="LiveId" clId="{7688257F-010A-4C01-BB42-13205EC64CF8}" dt="2022-11-12T18:50:49.075" v="872" actId="20577"/>
          <ac:spMkLst>
            <pc:docMk/>
            <pc:sldMk cId="1790929837" sldId="646"/>
            <ac:spMk id="6" creationId="{00000000-0000-0000-0000-000000000000}"/>
          </ac:spMkLst>
        </pc:spChg>
        <pc:spChg chg="add mod">
          <ac:chgData name="Fabio Arico" userId="b855744942f4d845" providerId="LiveId" clId="{7688257F-010A-4C01-BB42-13205EC64CF8}" dt="2022-11-12T18:53:20.961" v="893" actId="1076"/>
          <ac:spMkLst>
            <pc:docMk/>
            <pc:sldMk cId="1790929837" sldId="646"/>
            <ac:spMk id="7" creationId="{0D65CB33-21D1-5641-B502-FFF2789CFBA5}"/>
          </ac:spMkLst>
        </pc:spChg>
        <pc:spChg chg="add mod">
          <ac:chgData name="Fabio Arico" userId="b855744942f4d845" providerId="LiveId" clId="{7688257F-010A-4C01-BB42-13205EC64CF8}" dt="2022-11-12T19:09:15.256" v="1133" actId="14100"/>
          <ac:spMkLst>
            <pc:docMk/>
            <pc:sldMk cId="1790929837" sldId="646"/>
            <ac:spMk id="10" creationId="{6BEA9C8E-4DD5-C18F-94A0-074F14640FD9}"/>
          </ac:spMkLst>
        </pc:spChg>
        <pc:spChg chg="add mod">
          <ac:chgData name="Fabio Arico" userId="b855744942f4d845" providerId="LiveId" clId="{7688257F-010A-4C01-BB42-13205EC64CF8}" dt="2022-11-12T19:08:28.034" v="1130" actId="1076"/>
          <ac:spMkLst>
            <pc:docMk/>
            <pc:sldMk cId="1790929837" sldId="646"/>
            <ac:spMk id="11" creationId="{AD35FE86-B161-FC41-48C1-24D59CC03F53}"/>
          </ac:spMkLst>
        </pc:spChg>
        <pc:spChg chg="add mod">
          <ac:chgData name="Fabio Arico" userId="b855744942f4d845" providerId="LiveId" clId="{7688257F-010A-4C01-BB42-13205EC64CF8}" dt="2022-11-12T19:08:34.258" v="1131" actId="1076"/>
          <ac:spMkLst>
            <pc:docMk/>
            <pc:sldMk cId="1790929837" sldId="646"/>
            <ac:spMk id="12" creationId="{1D30B20D-8511-0B85-00A2-3073D7BE61EC}"/>
          </ac:spMkLst>
        </pc:spChg>
      </pc:sldChg>
      <pc:sldChg chg="addSp delSp modSp add mod addAnim delAnim modAnim">
        <pc:chgData name="Fabio Arico" userId="b855744942f4d845" providerId="LiveId" clId="{7688257F-010A-4C01-BB42-13205EC64CF8}" dt="2022-11-13T18:01:54.689" v="3582" actId="1582"/>
        <pc:sldMkLst>
          <pc:docMk/>
          <pc:sldMk cId="1391772263" sldId="647"/>
        </pc:sldMkLst>
        <pc:spChg chg="mod">
          <ac:chgData name="Fabio Arico" userId="b855744942f4d845" providerId="LiveId" clId="{7688257F-010A-4C01-BB42-13205EC64CF8}" dt="2022-11-13T10:57:37.582" v="2221" actId="313"/>
          <ac:spMkLst>
            <pc:docMk/>
            <pc:sldMk cId="1391772263" sldId="647"/>
            <ac:spMk id="3" creationId="{00000000-0000-0000-0000-000000000000}"/>
          </ac:spMkLst>
        </pc:spChg>
        <pc:spChg chg="add mod">
          <ac:chgData name="Fabio Arico" userId="b855744942f4d845" providerId="LiveId" clId="{7688257F-010A-4C01-BB42-13205EC64CF8}" dt="2022-11-13T18:01:54.689" v="3582" actId="1582"/>
          <ac:spMkLst>
            <pc:docMk/>
            <pc:sldMk cId="1391772263" sldId="647"/>
            <ac:spMk id="5" creationId="{3FD73D90-3C7E-1B10-EED4-DA97D810766B}"/>
          </ac:spMkLst>
        </pc:spChg>
        <pc:spChg chg="del mod">
          <ac:chgData name="Fabio Arico" userId="b855744942f4d845" providerId="LiveId" clId="{7688257F-010A-4C01-BB42-13205EC64CF8}" dt="2022-11-12T19:33:19.377" v="1787" actId="478"/>
          <ac:spMkLst>
            <pc:docMk/>
            <pc:sldMk cId="1391772263" sldId="647"/>
            <ac:spMk id="5" creationId="{D1C53999-BF3F-58D5-EE5C-18BBDED14C41}"/>
          </ac:spMkLst>
        </pc:spChg>
        <pc:spChg chg="add del mod">
          <ac:chgData name="Fabio Arico" userId="b855744942f4d845" providerId="LiveId" clId="{7688257F-010A-4C01-BB42-13205EC64CF8}" dt="2022-11-13T10:57:50.613" v="2222" actId="478"/>
          <ac:spMkLst>
            <pc:docMk/>
            <pc:sldMk cId="1391772263" sldId="647"/>
            <ac:spMk id="6" creationId="{00000000-0000-0000-0000-000000000000}"/>
          </ac:spMkLst>
        </pc:spChg>
        <pc:spChg chg="del mod">
          <ac:chgData name="Fabio Arico" userId="b855744942f4d845" providerId="LiveId" clId="{7688257F-010A-4C01-BB42-13205EC64CF8}" dt="2022-11-12T19:24:00.846" v="1556" actId="478"/>
          <ac:spMkLst>
            <pc:docMk/>
            <pc:sldMk cId="1391772263" sldId="647"/>
            <ac:spMk id="7" creationId="{0D65CB33-21D1-5641-B502-FFF2789CFBA5}"/>
          </ac:spMkLst>
        </pc:spChg>
        <pc:spChg chg="del">
          <ac:chgData name="Fabio Arico" userId="b855744942f4d845" providerId="LiveId" clId="{7688257F-010A-4C01-BB42-13205EC64CF8}" dt="2022-11-12T19:10:10.128" v="1140" actId="478"/>
          <ac:spMkLst>
            <pc:docMk/>
            <pc:sldMk cId="1391772263" sldId="647"/>
            <ac:spMk id="10" creationId="{6BEA9C8E-4DD5-C18F-94A0-074F14640FD9}"/>
          </ac:spMkLst>
        </pc:spChg>
        <pc:spChg chg="del">
          <ac:chgData name="Fabio Arico" userId="b855744942f4d845" providerId="LiveId" clId="{7688257F-010A-4C01-BB42-13205EC64CF8}" dt="2022-11-12T19:10:11.263" v="1141" actId="478"/>
          <ac:spMkLst>
            <pc:docMk/>
            <pc:sldMk cId="1391772263" sldId="647"/>
            <ac:spMk id="11" creationId="{AD35FE86-B161-FC41-48C1-24D59CC03F53}"/>
          </ac:spMkLst>
        </pc:spChg>
        <pc:spChg chg="del">
          <ac:chgData name="Fabio Arico" userId="b855744942f4d845" providerId="LiveId" clId="{7688257F-010A-4C01-BB42-13205EC64CF8}" dt="2022-11-12T19:10:12.338" v="1142" actId="478"/>
          <ac:spMkLst>
            <pc:docMk/>
            <pc:sldMk cId="1391772263" sldId="647"/>
            <ac:spMk id="12" creationId="{1D30B20D-8511-0B85-00A2-3073D7BE61EC}"/>
          </ac:spMkLst>
        </pc:spChg>
        <pc:graphicFrameChg chg="add mod ord modGraphic">
          <ac:chgData name="Fabio Arico" userId="b855744942f4d845" providerId="LiveId" clId="{7688257F-010A-4C01-BB42-13205EC64CF8}" dt="2022-11-13T11:01:35.297" v="2278" actId="20577"/>
          <ac:graphicFrameMkLst>
            <pc:docMk/>
            <pc:sldMk cId="1391772263" sldId="647"/>
            <ac:graphicFrameMk id="13" creationId="{E19EF91E-4794-9095-DD9D-815E858B1DBB}"/>
          </ac:graphicFrameMkLst>
        </pc:graphicFrameChg>
      </pc:sldChg>
      <pc:sldChg chg="addSp delSp modSp add del mod modAnim">
        <pc:chgData name="Fabio Arico" userId="b855744942f4d845" providerId="LiveId" clId="{7688257F-010A-4C01-BB42-13205EC64CF8}" dt="2022-11-13T18:02:44.884" v="3583" actId="47"/>
        <pc:sldMkLst>
          <pc:docMk/>
          <pc:sldMk cId="2272760451" sldId="648"/>
        </pc:sldMkLst>
        <pc:spChg chg="mod">
          <ac:chgData name="Fabio Arico" userId="b855744942f4d845" providerId="LiveId" clId="{7688257F-010A-4C01-BB42-13205EC64CF8}" dt="2022-11-13T12:39:44.275" v="2984" actId="14100"/>
          <ac:spMkLst>
            <pc:docMk/>
            <pc:sldMk cId="2272760451" sldId="648"/>
            <ac:spMk id="3" creationId="{00000000-0000-0000-0000-000000000000}"/>
          </ac:spMkLst>
        </pc:spChg>
        <pc:spChg chg="mod">
          <ac:chgData name="Fabio Arico" userId="b855744942f4d845" providerId="LiveId" clId="{7688257F-010A-4C01-BB42-13205EC64CF8}" dt="2022-11-13T13:06:51.664" v="3096" actId="255"/>
          <ac:spMkLst>
            <pc:docMk/>
            <pc:sldMk cId="2272760451" sldId="648"/>
            <ac:spMk id="6" creationId="{00000000-0000-0000-0000-000000000000}"/>
          </ac:spMkLst>
        </pc:spChg>
        <pc:picChg chg="add del mod">
          <ac:chgData name="Fabio Arico" userId="b855744942f4d845" providerId="LiveId" clId="{7688257F-010A-4C01-BB42-13205EC64CF8}" dt="2022-11-13T13:04:55.059" v="3092" actId="478"/>
          <ac:picMkLst>
            <pc:docMk/>
            <pc:sldMk cId="2272760451" sldId="648"/>
            <ac:picMk id="7" creationId="{C7610580-5B73-5ACF-9DB4-2397E79E85CC}"/>
          </ac:picMkLst>
        </pc:picChg>
        <pc:picChg chg="add mod">
          <ac:chgData name="Fabio Arico" userId="b855744942f4d845" providerId="LiveId" clId="{7688257F-010A-4C01-BB42-13205EC64CF8}" dt="2022-11-13T13:05:40.163" v="3094" actId="1076"/>
          <ac:picMkLst>
            <pc:docMk/>
            <pc:sldMk cId="2272760451" sldId="648"/>
            <ac:picMk id="11" creationId="{DED75AA4-2F16-0929-865E-25FD1D55E7CA}"/>
          </ac:picMkLst>
        </pc:picChg>
      </pc:sldChg>
      <pc:sldChg chg="addSp delSp modSp add mod modAnim">
        <pc:chgData name="Fabio Arico" userId="b855744942f4d845" providerId="LiveId" clId="{7688257F-010A-4C01-BB42-13205EC64CF8}" dt="2022-11-13T13:57:01.142" v="3159" actId="20577"/>
        <pc:sldMkLst>
          <pc:docMk/>
          <pc:sldMk cId="1859924382" sldId="649"/>
        </pc:sldMkLst>
        <pc:spChg chg="mod">
          <ac:chgData name="Fabio Arico" userId="b855744942f4d845" providerId="LiveId" clId="{7688257F-010A-4C01-BB42-13205EC64CF8}" dt="2022-11-13T13:57:01.142" v="3159" actId="20577"/>
          <ac:spMkLst>
            <pc:docMk/>
            <pc:sldMk cId="1859924382" sldId="649"/>
            <ac:spMk id="6" creationId="{00000000-0000-0000-0000-000000000000}"/>
          </ac:spMkLst>
        </pc:spChg>
        <pc:picChg chg="add mod">
          <ac:chgData name="Fabio Arico" userId="b855744942f4d845" providerId="LiveId" clId="{7688257F-010A-4C01-BB42-13205EC64CF8}" dt="2022-11-13T13:29:31.480" v="3100" actId="1076"/>
          <ac:picMkLst>
            <pc:docMk/>
            <pc:sldMk cId="1859924382" sldId="649"/>
            <ac:picMk id="7" creationId="{D204B838-06FD-6732-33ED-54C1FFC57835}"/>
          </ac:picMkLst>
        </pc:picChg>
        <pc:picChg chg="del">
          <ac:chgData name="Fabio Arico" userId="b855744942f4d845" providerId="LiveId" clId="{7688257F-010A-4C01-BB42-13205EC64CF8}" dt="2022-11-13T13:29:24.369" v="3098" actId="478"/>
          <ac:picMkLst>
            <pc:docMk/>
            <pc:sldMk cId="1859924382" sldId="649"/>
            <ac:picMk id="11" creationId="{DED75AA4-2F16-0929-865E-25FD1D55E7CA}"/>
          </ac:picMkLst>
        </pc:picChg>
      </pc:sldChg>
      <pc:sldChg chg="addSp delSp modSp add mod delAnim modAnim">
        <pc:chgData name="Fabio Arico" userId="b855744942f4d845" providerId="LiveId" clId="{7688257F-010A-4C01-BB42-13205EC64CF8}" dt="2022-11-13T16:25:44.872" v="3223"/>
        <pc:sldMkLst>
          <pc:docMk/>
          <pc:sldMk cId="739671374" sldId="650"/>
        </pc:sldMkLst>
        <pc:spChg chg="mod">
          <ac:chgData name="Fabio Arico" userId="b855744942f4d845" providerId="LiveId" clId="{7688257F-010A-4C01-BB42-13205EC64CF8}" dt="2022-11-13T13:57:31.435" v="3169" actId="20577"/>
          <ac:spMkLst>
            <pc:docMk/>
            <pc:sldMk cId="739671374" sldId="650"/>
            <ac:spMk id="6" creationId="{00000000-0000-0000-0000-000000000000}"/>
          </ac:spMkLst>
        </pc:spChg>
        <pc:picChg chg="del">
          <ac:chgData name="Fabio Arico" userId="b855744942f4d845" providerId="LiveId" clId="{7688257F-010A-4C01-BB42-13205EC64CF8}" dt="2022-11-13T13:57:38.501" v="3170" actId="478"/>
          <ac:picMkLst>
            <pc:docMk/>
            <pc:sldMk cId="739671374" sldId="650"/>
            <ac:picMk id="7" creationId="{D204B838-06FD-6732-33ED-54C1FFC57835}"/>
          </ac:picMkLst>
        </pc:picChg>
        <pc:picChg chg="add del mod">
          <ac:chgData name="Fabio Arico" userId="b855744942f4d845" providerId="LiveId" clId="{7688257F-010A-4C01-BB42-13205EC64CF8}" dt="2022-11-13T16:23:07.481" v="3210" actId="478"/>
          <ac:picMkLst>
            <pc:docMk/>
            <pc:sldMk cId="739671374" sldId="650"/>
            <ac:picMk id="10" creationId="{4360D6B4-43DA-0E49-39E8-5E100566E37C}"/>
          </ac:picMkLst>
        </pc:picChg>
        <pc:picChg chg="add del mod">
          <ac:chgData name="Fabio Arico" userId="b855744942f4d845" providerId="LiveId" clId="{7688257F-010A-4C01-BB42-13205EC64CF8}" dt="2022-11-13T16:25:31.144" v="3217" actId="478"/>
          <ac:picMkLst>
            <pc:docMk/>
            <pc:sldMk cId="739671374" sldId="650"/>
            <ac:picMk id="12" creationId="{154E5BC5-1D22-2FCD-6E78-334CB7E6A59E}"/>
          </ac:picMkLst>
        </pc:picChg>
        <pc:picChg chg="add mod">
          <ac:chgData name="Fabio Arico" userId="b855744942f4d845" providerId="LiveId" clId="{7688257F-010A-4C01-BB42-13205EC64CF8}" dt="2022-11-13T16:25:37.056" v="3219" actId="1076"/>
          <ac:picMkLst>
            <pc:docMk/>
            <pc:sldMk cId="739671374" sldId="650"/>
            <ac:picMk id="14" creationId="{A8362F7F-CA76-0B9E-FF65-CC2A60305327}"/>
          </ac:picMkLst>
        </pc:picChg>
      </pc:sldChg>
      <pc:sldChg chg="addSp delSp modSp add mod delAnim modAnim">
        <pc:chgData name="Fabio Arico" userId="b855744942f4d845" providerId="LiveId" clId="{7688257F-010A-4C01-BB42-13205EC64CF8}" dt="2022-11-13T18:46:15.393" v="3766" actId="1076"/>
        <pc:sldMkLst>
          <pc:docMk/>
          <pc:sldMk cId="296444165" sldId="651"/>
        </pc:sldMkLst>
        <pc:spChg chg="mod">
          <ac:chgData name="Fabio Arico" userId="b855744942f4d845" providerId="LiveId" clId="{7688257F-010A-4C01-BB42-13205EC64CF8}" dt="2022-11-13T16:26:40.081" v="3256" actId="20577"/>
          <ac:spMkLst>
            <pc:docMk/>
            <pc:sldMk cId="296444165" sldId="651"/>
            <ac:spMk id="3" creationId="{00000000-0000-0000-0000-000000000000}"/>
          </ac:spMkLst>
        </pc:spChg>
        <pc:spChg chg="mod">
          <ac:chgData name="Fabio Arico" userId="b855744942f4d845" providerId="LiveId" clId="{7688257F-010A-4C01-BB42-13205EC64CF8}" dt="2022-11-13T16:29:58.923" v="3289" actId="20577"/>
          <ac:spMkLst>
            <pc:docMk/>
            <pc:sldMk cId="296444165" sldId="651"/>
            <ac:spMk id="6" creationId="{00000000-0000-0000-0000-000000000000}"/>
          </ac:spMkLst>
        </pc:spChg>
        <pc:spChg chg="add mod">
          <ac:chgData name="Fabio Arico" userId="b855744942f4d845" providerId="LiveId" clId="{7688257F-010A-4C01-BB42-13205EC64CF8}" dt="2022-11-13T18:31:42.184" v="3759" actId="113"/>
          <ac:spMkLst>
            <pc:docMk/>
            <pc:sldMk cId="296444165" sldId="651"/>
            <ac:spMk id="17" creationId="{016EB55E-B626-DFF8-888A-72A6B289F28E}"/>
          </ac:spMkLst>
        </pc:spChg>
        <pc:graphicFrameChg chg="add del mod">
          <ac:chgData name="Fabio Arico" userId="b855744942f4d845" providerId="LiveId" clId="{7688257F-010A-4C01-BB42-13205EC64CF8}" dt="2022-11-13T16:32:51.581" v="3307" actId="478"/>
          <ac:graphicFrameMkLst>
            <pc:docMk/>
            <pc:sldMk cId="296444165" sldId="651"/>
            <ac:graphicFrameMk id="5" creationId="{1B2B864D-53FD-F357-FF44-DCD5C8D3F5E8}"/>
          </ac:graphicFrameMkLst>
        </pc:graphicFrameChg>
        <pc:picChg chg="del">
          <ac:chgData name="Fabio Arico" userId="b855744942f4d845" providerId="LiveId" clId="{7688257F-010A-4C01-BB42-13205EC64CF8}" dt="2022-11-13T16:30:15.411" v="3290" actId="478"/>
          <ac:picMkLst>
            <pc:docMk/>
            <pc:sldMk cId="296444165" sldId="651"/>
            <ac:picMk id="7" creationId="{D204B838-06FD-6732-33ED-54C1FFC57835}"/>
          </ac:picMkLst>
        </pc:picChg>
        <pc:picChg chg="add del mod">
          <ac:chgData name="Fabio Arico" userId="b855744942f4d845" providerId="LiveId" clId="{7688257F-010A-4C01-BB42-13205EC64CF8}" dt="2022-11-13T18:22:56.576" v="3604" actId="478"/>
          <ac:picMkLst>
            <pc:docMk/>
            <pc:sldMk cId="296444165" sldId="651"/>
            <ac:picMk id="10" creationId="{79D1925D-DF19-89A7-4358-5AC66A8F161C}"/>
          </ac:picMkLst>
        </pc:picChg>
        <pc:picChg chg="add mod">
          <ac:chgData name="Fabio Arico" userId="b855744942f4d845" providerId="LiveId" clId="{7688257F-010A-4C01-BB42-13205EC64CF8}" dt="2022-11-13T16:33:04.490" v="3310" actId="14100"/>
          <ac:picMkLst>
            <pc:docMk/>
            <pc:sldMk cId="296444165" sldId="651"/>
            <ac:picMk id="11" creationId="{64EBB83A-0410-F961-A554-FB05617F80E9}"/>
          </ac:picMkLst>
        </pc:picChg>
        <pc:picChg chg="add del mod">
          <ac:chgData name="Fabio Arico" userId="b855744942f4d845" providerId="LiveId" clId="{7688257F-010A-4C01-BB42-13205EC64CF8}" dt="2022-11-13T18:23:19.338" v="3609" actId="478"/>
          <ac:picMkLst>
            <pc:docMk/>
            <pc:sldMk cId="296444165" sldId="651"/>
            <ac:picMk id="12" creationId="{E3EE3FA9-8FFA-B04B-593E-10572DDF825A}"/>
          </ac:picMkLst>
        </pc:picChg>
        <pc:picChg chg="add del mod">
          <ac:chgData name="Fabio Arico" userId="b855744942f4d845" providerId="LiveId" clId="{7688257F-010A-4C01-BB42-13205EC64CF8}" dt="2022-11-13T18:24:06.762" v="3613" actId="478"/>
          <ac:picMkLst>
            <pc:docMk/>
            <pc:sldMk cId="296444165" sldId="651"/>
            <ac:picMk id="14" creationId="{598CF92D-47C8-9CCC-7119-214BF2235FC9}"/>
          </ac:picMkLst>
        </pc:picChg>
        <pc:picChg chg="add mod">
          <ac:chgData name="Fabio Arico" userId="b855744942f4d845" providerId="LiveId" clId="{7688257F-010A-4C01-BB42-13205EC64CF8}" dt="2022-11-13T18:46:15.393" v="3766" actId="1076"/>
          <ac:picMkLst>
            <pc:docMk/>
            <pc:sldMk cId="296444165" sldId="651"/>
            <ac:picMk id="16" creationId="{4AA69D6A-9165-682B-506F-0126FE5E07E4}"/>
          </ac:picMkLst>
        </pc:picChg>
      </pc:sldChg>
      <pc:sldChg chg="addSp delSp modSp add mod delAnim modAnim">
        <pc:chgData name="Fabio Arico" userId="b855744942f4d845" providerId="LiveId" clId="{7688257F-010A-4C01-BB42-13205EC64CF8}" dt="2022-11-13T18:06:42.453" v="3600"/>
        <pc:sldMkLst>
          <pc:docMk/>
          <pc:sldMk cId="3145422276" sldId="652"/>
        </pc:sldMkLst>
        <pc:spChg chg="mod">
          <ac:chgData name="Fabio Arico" userId="b855744942f4d845" providerId="LiveId" clId="{7688257F-010A-4C01-BB42-13205EC64CF8}" dt="2022-11-13T16:37:19.211" v="3339" actId="6549"/>
          <ac:spMkLst>
            <pc:docMk/>
            <pc:sldMk cId="3145422276" sldId="652"/>
            <ac:spMk id="6" creationId="{00000000-0000-0000-0000-000000000000}"/>
          </ac:spMkLst>
        </pc:spChg>
        <pc:spChg chg="add mod">
          <ac:chgData name="Fabio Arico" userId="b855744942f4d845" providerId="LiveId" clId="{7688257F-010A-4C01-BB42-13205EC64CF8}" dt="2022-11-13T16:39:32.542" v="3418" actId="113"/>
          <ac:spMkLst>
            <pc:docMk/>
            <pc:sldMk cId="3145422276" sldId="652"/>
            <ac:spMk id="12" creationId="{28A7D67B-F6F5-C0EB-4168-C69960D5A8FC}"/>
          </ac:spMkLst>
        </pc:spChg>
        <pc:graphicFrameChg chg="add mod">
          <ac:chgData name="Fabio Arico" userId="b855744942f4d845" providerId="LiveId" clId="{7688257F-010A-4C01-BB42-13205EC64CF8}" dt="2022-11-13T16:36:13.760" v="3332"/>
          <ac:graphicFrameMkLst>
            <pc:docMk/>
            <pc:sldMk cId="3145422276" sldId="652"/>
            <ac:graphicFrameMk id="5" creationId="{73B5A353-BC7C-851E-4D4B-C6F0B2BAA9D0}"/>
          </ac:graphicFrameMkLst>
        </pc:graphicFrameChg>
        <pc:picChg chg="add mod">
          <ac:chgData name="Fabio Arico" userId="b855744942f4d845" providerId="LiveId" clId="{7688257F-010A-4C01-BB42-13205EC64CF8}" dt="2022-11-13T16:36:34.058" v="3336" actId="1076"/>
          <ac:picMkLst>
            <pc:docMk/>
            <pc:sldMk cId="3145422276" sldId="652"/>
            <ac:picMk id="7" creationId="{BAB7CCD3-BD12-C450-068A-68F979C482E2}"/>
          </ac:picMkLst>
        </pc:picChg>
        <pc:picChg chg="del">
          <ac:chgData name="Fabio Arico" userId="b855744942f4d845" providerId="LiveId" clId="{7688257F-010A-4C01-BB42-13205EC64CF8}" dt="2022-11-13T16:35:59.450" v="3327" actId="478"/>
          <ac:picMkLst>
            <pc:docMk/>
            <pc:sldMk cId="3145422276" sldId="652"/>
            <ac:picMk id="10" creationId="{79D1925D-DF19-89A7-4358-5AC66A8F161C}"/>
          </ac:picMkLst>
        </pc:picChg>
        <pc:picChg chg="del">
          <ac:chgData name="Fabio Arico" userId="b855744942f4d845" providerId="LiveId" clId="{7688257F-010A-4C01-BB42-13205EC64CF8}" dt="2022-11-13T16:35:58.670" v="3326" actId="478"/>
          <ac:picMkLst>
            <pc:docMk/>
            <pc:sldMk cId="3145422276" sldId="652"/>
            <ac:picMk id="11" creationId="{64EBB83A-0410-F961-A554-FB05617F80E9}"/>
          </ac:picMkLst>
        </pc:picChg>
      </pc:sldChg>
      <pc:sldChg chg="addSp delSp modSp add mod modAnim">
        <pc:chgData name="Fabio Arico" userId="b855744942f4d845" providerId="LiveId" clId="{7688257F-010A-4C01-BB42-13205EC64CF8}" dt="2022-11-13T18:07:04.764" v="3603"/>
        <pc:sldMkLst>
          <pc:docMk/>
          <pc:sldMk cId="2343038629" sldId="653"/>
        </pc:sldMkLst>
        <pc:spChg chg="add del">
          <ac:chgData name="Fabio Arico" userId="b855744942f4d845" providerId="LiveId" clId="{7688257F-010A-4C01-BB42-13205EC64CF8}" dt="2022-11-13T17:49:49.205" v="3430" actId="22"/>
          <ac:spMkLst>
            <pc:docMk/>
            <pc:sldMk cId="2343038629" sldId="653"/>
            <ac:spMk id="13" creationId="{BAE86570-210C-1584-FF2E-6793A533E1A2}"/>
          </ac:spMkLst>
        </pc:spChg>
        <pc:graphicFrameChg chg="add mod">
          <ac:chgData name="Fabio Arico" userId="b855744942f4d845" providerId="LiveId" clId="{7688257F-010A-4C01-BB42-13205EC64CF8}" dt="2022-11-13T16:40:13.468" v="3422"/>
          <ac:graphicFrameMkLst>
            <pc:docMk/>
            <pc:sldMk cId="2343038629" sldId="653"/>
            <ac:graphicFrameMk id="5" creationId="{0ED3832F-7822-4504-98EE-21BF6F932E69}"/>
          </ac:graphicFrameMkLst>
        </pc:graphicFrameChg>
        <pc:picChg chg="del">
          <ac:chgData name="Fabio Arico" userId="b855744942f4d845" providerId="LiveId" clId="{7688257F-010A-4C01-BB42-13205EC64CF8}" dt="2022-11-13T16:40:29.244" v="3427" actId="478"/>
          <ac:picMkLst>
            <pc:docMk/>
            <pc:sldMk cId="2343038629" sldId="653"/>
            <ac:picMk id="7" creationId="{BAB7CCD3-BD12-C450-068A-68F979C482E2}"/>
          </ac:picMkLst>
        </pc:picChg>
        <pc:picChg chg="add mod">
          <ac:chgData name="Fabio Arico" userId="b855744942f4d845" providerId="LiveId" clId="{7688257F-010A-4C01-BB42-13205EC64CF8}" dt="2022-11-13T16:40:35.614" v="3428" actId="1076"/>
          <ac:picMkLst>
            <pc:docMk/>
            <pc:sldMk cId="2343038629" sldId="653"/>
            <ac:picMk id="10" creationId="{8B851804-A5F0-95A2-A86A-785D2DA4AC1C}"/>
          </ac:picMkLst>
        </pc:picChg>
      </pc:sldChg>
      <pc:sldChg chg="addSp delSp modSp add mod delAnim modAnim">
        <pc:chgData name="Fabio Arico" userId="b855744942f4d845" providerId="LiveId" clId="{7688257F-010A-4C01-BB42-13205EC64CF8}" dt="2022-11-13T18:06:08.047" v="3599" actId="20577"/>
        <pc:sldMkLst>
          <pc:docMk/>
          <pc:sldMk cId="2256313975" sldId="654"/>
        </pc:sldMkLst>
        <pc:spChg chg="del">
          <ac:chgData name="Fabio Arico" userId="b855744942f4d845" providerId="LiveId" clId="{7688257F-010A-4C01-BB42-13205EC64CF8}" dt="2022-11-13T17:49:58.729" v="3433" actId="478"/>
          <ac:spMkLst>
            <pc:docMk/>
            <pc:sldMk cId="2256313975" sldId="654"/>
            <ac:spMk id="6" creationId="{00000000-0000-0000-0000-000000000000}"/>
          </ac:spMkLst>
        </pc:spChg>
        <pc:spChg chg="add mod">
          <ac:chgData name="Fabio Arico" userId="b855744942f4d845" providerId="LiveId" clId="{7688257F-010A-4C01-BB42-13205EC64CF8}" dt="2022-11-13T18:06:03.842" v="3594" actId="20577"/>
          <ac:spMkLst>
            <pc:docMk/>
            <pc:sldMk cId="2256313975" sldId="654"/>
            <ac:spMk id="7" creationId="{1F63661A-746B-DD3A-BE21-435C8B0C1C7F}"/>
          </ac:spMkLst>
        </pc:spChg>
        <pc:spChg chg="del">
          <ac:chgData name="Fabio Arico" userId="b855744942f4d845" providerId="LiveId" clId="{7688257F-010A-4C01-BB42-13205EC64CF8}" dt="2022-11-13T17:50:00.345" v="3434" actId="478"/>
          <ac:spMkLst>
            <pc:docMk/>
            <pc:sldMk cId="2256313975" sldId="654"/>
            <ac:spMk id="12" creationId="{28A7D67B-F6F5-C0EB-4168-C69960D5A8FC}"/>
          </ac:spMkLst>
        </pc:spChg>
        <pc:spChg chg="add mod">
          <ac:chgData name="Fabio Arico" userId="b855744942f4d845" providerId="LiveId" clId="{7688257F-010A-4C01-BB42-13205EC64CF8}" dt="2022-11-13T17:55:07.364" v="3493" actId="20577"/>
          <ac:spMkLst>
            <pc:docMk/>
            <pc:sldMk cId="2256313975" sldId="654"/>
            <ac:spMk id="13" creationId="{58BB0190-924A-7B06-DB5F-8788F3DA17E3}"/>
          </ac:spMkLst>
        </pc:spChg>
        <pc:spChg chg="add mod">
          <ac:chgData name="Fabio Arico" userId="b855744942f4d845" providerId="LiveId" clId="{7688257F-010A-4C01-BB42-13205EC64CF8}" dt="2022-11-13T18:06:04.986" v="3595" actId="20577"/>
          <ac:spMkLst>
            <pc:docMk/>
            <pc:sldMk cId="2256313975" sldId="654"/>
            <ac:spMk id="15" creationId="{4E3B968D-D400-5D9F-A1AE-20392FD9242D}"/>
          </ac:spMkLst>
        </pc:spChg>
        <pc:spChg chg="add mod">
          <ac:chgData name="Fabio Arico" userId="b855744942f4d845" providerId="LiveId" clId="{7688257F-010A-4C01-BB42-13205EC64CF8}" dt="2022-11-13T18:06:08.047" v="3599" actId="20577"/>
          <ac:spMkLst>
            <pc:docMk/>
            <pc:sldMk cId="2256313975" sldId="654"/>
            <ac:spMk id="17" creationId="{E07C2F89-2938-2493-B24B-15833E4981CA}"/>
          </ac:spMkLst>
        </pc:spChg>
        <pc:picChg chg="del">
          <ac:chgData name="Fabio Arico" userId="b855744942f4d845" providerId="LiveId" clId="{7688257F-010A-4C01-BB42-13205EC64CF8}" dt="2022-11-13T17:49:56.951" v="3432" actId="478"/>
          <ac:picMkLst>
            <pc:docMk/>
            <pc:sldMk cId="2256313975" sldId="654"/>
            <ac:picMk id="10" creationId="{8B851804-A5F0-95A2-A86A-785D2DA4AC1C}"/>
          </ac:picMkLst>
        </pc:picChg>
      </pc:sldChg>
      <pc:sldChg chg="add del">
        <pc:chgData name="Fabio Arico" userId="b855744942f4d845" providerId="LiveId" clId="{7688257F-010A-4C01-BB42-13205EC64CF8}" dt="2022-11-13T18:00:41.137" v="3578" actId="47"/>
        <pc:sldMkLst>
          <pc:docMk/>
          <pc:sldMk cId="3431136858" sldId="655"/>
        </pc:sldMkLst>
      </pc:sldChg>
      <pc:sldChg chg="modSp add mod">
        <pc:chgData name="Fabio Arico" userId="b855744942f4d845" providerId="LiveId" clId="{7688257F-010A-4C01-BB42-13205EC64CF8}" dt="2022-11-13T18:00:02.956" v="3575" actId="14100"/>
        <pc:sldMkLst>
          <pc:docMk/>
          <pc:sldMk cId="2988074060" sldId="656"/>
        </pc:sldMkLst>
        <pc:spChg chg="mod">
          <ac:chgData name="Fabio Arico" userId="b855744942f4d845" providerId="LiveId" clId="{7688257F-010A-4C01-BB42-13205EC64CF8}" dt="2022-11-13T18:00:02.956" v="3575" actId="14100"/>
          <ac:spMkLst>
            <pc:docMk/>
            <pc:sldMk cId="2988074060" sldId="656"/>
            <ac:spMk id="7" creationId="{00000000-0000-0000-0000-000000000000}"/>
          </ac:spMkLst>
        </pc:spChg>
      </pc:sldChg>
      <pc:sldChg chg="add">
        <pc:chgData name="Fabio Arico" userId="b855744942f4d845" providerId="LiveId" clId="{7688257F-010A-4C01-BB42-13205EC64CF8}" dt="2022-11-13T18:00:38.594" v="3577"/>
        <pc:sldMkLst>
          <pc:docMk/>
          <pc:sldMk cId="3109808203" sldId="6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A-48D7-A4A1-AE98DA055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BA-48D7-A4A1-AE98DA055D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BA-48D7-A4A1-AE98DA055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3627464"/>
        <c:axId val="533625496"/>
        <c:axId val="530426232"/>
      </c:bar3DChart>
      <c:catAx>
        <c:axId val="533627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3625496"/>
        <c:crosses val="autoZero"/>
        <c:auto val="1"/>
        <c:lblAlgn val="ctr"/>
        <c:lblOffset val="100"/>
        <c:noMultiLvlLbl val="0"/>
      </c:catAx>
      <c:valAx>
        <c:axId val="533625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3627464"/>
        <c:crosses val="autoZero"/>
        <c:crossBetween val="between"/>
      </c:valAx>
      <c:serAx>
        <c:axId val="530426232"/>
        <c:scaling>
          <c:orientation val="minMax"/>
        </c:scaling>
        <c:delete val="0"/>
        <c:axPos val="b"/>
        <c:majorTickMark val="out"/>
        <c:minorTickMark val="none"/>
        <c:tickLblPos val="nextTo"/>
        <c:crossAx val="5336254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E77AB-CBA3-4B7D-8B25-B2774F1CF0D1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254A0-6E0E-4EE0-AFB2-9E8830395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90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404B5-7C57-4C97-A100-D11AE6AC1E69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3BF78-E226-4B8E-9EE4-1C86114D48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8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BF78-E226-4B8E-9EE4-1C86114D48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BF78-E226-4B8E-9EE4-1C86114D48A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8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F16D-0DDE-43BB-83EE-F0A45A5D87ED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6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E022-4F20-4031-B183-0D336083F5EC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7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89DB-7F0A-44DA-90EC-55E862F3FDF1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17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EB2E-098B-4D59-8D7D-AAF698525082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46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EB2E-098B-4D59-8D7D-AAF698525082}" type="datetime1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708956683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1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6AC-BD10-4C9A-910A-B1E1AC6B2EF6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68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CB36-CD39-462D-9708-ACF1278CC4E6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1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20B2-BE00-43D8-A164-0E4842D4D3C0}" type="datetime1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3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5E54-85F8-407F-B9CE-8CCA176BA7BE}" type="datetime1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1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EFD-A68D-47F3-9CDD-80DF39CD4CDD}" type="datetime1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8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28A43-4A58-4A49-A611-5275B892CEEE}" type="datetime1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9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403A-525B-48A7-9A29-56C5A3328FFC}" type="datetime1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7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97A5-81B8-4F9F-BBE0-0BDA2C7E8378}" type="datetime1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3EB2E-098B-4D59-8D7D-AAF698525082}" type="datetime1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94F5-D393-4806-A1F1-4316D8AA4F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135BA-16B4-4B09-98EC-36A0D60BE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958" y="2607008"/>
            <a:ext cx="3529510" cy="28966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503686"/>
            <a:ext cx="9144000" cy="1354314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21803" y="2690641"/>
            <a:ext cx="396044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Arial Rounded MT Bold" pitchFamily="34" charset="0"/>
              </a:rPr>
              <a:t>Fabio R. Aricò</a:t>
            </a:r>
            <a:br>
              <a:rPr lang="en-GB" sz="2300" dirty="0">
                <a:latin typeface="Arial Rounded MT Bold" pitchFamily="34" charset="0"/>
              </a:rPr>
            </a:br>
            <a:r>
              <a:rPr lang="en-GB" sz="500" dirty="0">
                <a:latin typeface="Arial Rounded MT Bold" pitchFamily="34" charset="0"/>
              </a:rPr>
              <a:t/>
            </a:r>
            <a:br>
              <a:rPr lang="en-GB" sz="500" dirty="0">
                <a:latin typeface="Arial Rounded MT Bold" pitchFamily="34" charset="0"/>
              </a:rPr>
            </a:br>
            <a:r>
              <a:rPr lang="en-GB" sz="2000" dirty="0">
                <a:latin typeface="Arial Rounded MT Bold" pitchFamily="34" charset="0"/>
              </a:rPr>
              <a:t>University of East Anglia</a:t>
            </a:r>
          </a:p>
          <a:p>
            <a:pPr algn="ctr"/>
            <a:r>
              <a:rPr lang="en-GB" sz="2400" dirty="0">
                <a:latin typeface="Arial Rounded MT Bold" pitchFamily="34" charset="0"/>
              </a:rPr>
              <a:t/>
            </a:r>
            <a:br>
              <a:rPr lang="en-GB" sz="2400" dirty="0">
                <a:latin typeface="Arial Rounded MT Bold" pitchFamily="34" charset="0"/>
              </a:rPr>
            </a:br>
            <a:r>
              <a:rPr lang="en-GB" sz="2300" dirty="0">
                <a:latin typeface="Arial Rounded MT Bold" pitchFamily="34" charset="0"/>
              </a:rPr>
              <a:t>Paola Iannone</a:t>
            </a:r>
            <a:r>
              <a:rPr lang="en-GB" sz="2800" dirty="0">
                <a:latin typeface="Arial Rounded MT Bold" pitchFamily="34" charset="0"/>
              </a:rPr>
              <a:t/>
            </a:r>
            <a:br>
              <a:rPr lang="en-GB" sz="2800" dirty="0">
                <a:latin typeface="Arial Rounded MT Bold" pitchFamily="34" charset="0"/>
              </a:rPr>
            </a:br>
            <a:r>
              <a:rPr lang="en-GB" sz="600" dirty="0">
                <a:latin typeface="Arial Rounded MT Bold" pitchFamily="34" charset="0"/>
              </a:rPr>
              <a:t/>
            </a:r>
            <a:br>
              <a:rPr lang="en-GB" sz="600" dirty="0">
                <a:latin typeface="Arial Rounded MT Bold" pitchFamily="34" charset="0"/>
              </a:rPr>
            </a:br>
            <a:r>
              <a:rPr lang="en-GB" sz="2000" dirty="0">
                <a:latin typeface="Arial Rounded MT Bold" pitchFamily="34" charset="0"/>
              </a:rPr>
              <a:t>Loughborough University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481458" y="4861975"/>
            <a:ext cx="457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Manchester – April 2023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7" name="TextBox 6" descr="FROM ESSAY TO EVALUATIVE CONVERSATION&#10;Fabio R. Aricò&#10;@FabioArico&#10;AdvanceHE &#10;July 2020&#10;"/>
          <p:cNvSpPr txBox="1"/>
          <p:nvPr/>
        </p:nvSpPr>
        <p:spPr>
          <a:xfrm>
            <a:off x="433164" y="979838"/>
            <a:ext cx="8387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83275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Introducing and Developing Familiarity </a:t>
            </a:r>
            <a:b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with Viva Voce Assessment in Undergraduate Education</a:t>
            </a:r>
            <a:endParaRPr lang="en-GB" sz="26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74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VIVA VOCE ASSESSMENT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Learning Outcomes</a:t>
            </a:r>
          </a:p>
        </p:txBody>
      </p:sp>
      <p:sp>
        <p:nvSpPr>
          <p:cNvPr id="6" name="TextBox 5" descr="A presentation is not a viva voce – power dynamics are different&#10;&#10;Authenticity - what could be closer to a job interview?&#10;&#10;Reflect on where you want to position your assessment.&#10;"/>
          <p:cNvSpPr txBox="1"/>
          <p:nvPr/>
        </p:nvSpPr>
        <p:spPr>
          <a:xfrm>
            <a:off x="395288" y="3253114"/>
            <a:ext cx="8754190" cy="310854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ym typeface="Symbol"/>
              </a:rPr>
              <a:t>   INDIVIDUAL					              EVALUATIVE</a:t>
            </a:r>
          </a:p>
          <a:p>
            <a:r>
              <a:rPr lang="en-GB" sz="2200" b="1" dirty="0">
                <a:sym typeface="Symbol"/>
              </a:rPr>
              <a:t> PRESENTATION 				          CONVERSATION</a:t>
            </a:r>
          </a:p>
          <a:p>
            <a:r>
              <a:rPr lang="en-GB" sz="2200" b="1" dirty="0">
                <a:sym typeface="Symbol"/>
              </a:rPr>
              <a:t/>
            </a:r>
            <a:br>
              <a:rPr lang="en-GB" sz="2200" b="1" dirty="0">
                <a:sym typeface="Symbol"/>
              </a:rPr>
            </a:br>
            <a:endParaRPr lang="en-GB" sz="1000" b="1" dirty="0">
              <a:sym typeface="Symbol"/>
            </a:endParaRPr>
          </a:p>
          <a:p>
            <a:r>
              <a:rPr lang="en-GB" sz="2200" dirty="0">
                <a:sym typeface="Symbol"/>
              </a:rPr>
              <a:t>A presentation is </a:t>
            </a:r>
            <a:r>
              <a:rPr lang="en-GB" sz="2200" u="sng" dirty="0">
                <a:sym typeface="Symbol"/>
              </a:rPr>
              <a:t>not</a:t>
            </a:r>
            <a:r>
              <a:rPr lang="en-GB" sz="2200" dirty="0">
                <a:sym typeface="Symbol"/>
              </a:rPr>
              <a:t> a viva voce – power dynamics are different</a:t>
            </a:r>
            <a:br>
              <a:rPr lang="en-GB" sz="2200" dirty="0">
                <a:sym typeface="Symbol"/>
              </a:rPr>
            </a:br>
            <a:endParaRPr lang="en-GB" sz="1000" dirty="0">
              <a:sym typeface="Symbol"/>
            </a:endParaRPr>
          </a:p>
          <a:p>
            <a:r>
              <a:rPr lang="en-GB" sz="2200" dirty="0">
                <a:sym typeface="Symbol"/>
              </a:rPr>
              <a:t>Authenticity </a:t>
            </a:r>
            <a:r>
              <a:rPr lang="en-GB" sz="2200" dirty="0">
                <a:sym typeface="Symbol" panose="05050102010706020507" pitchFamily="18" charset="2"/>
              </a:rPr>
              <a:t> what could be closer to a job interview?</a:t>
            </a:r>
            <a:br>
              <a:rPr lang="en-GB" sz="2200" dirty="0">
                <a:sym typeface="Symbol" panose="05050102010706020507" pitchFamily="18" charset="2"/>
              </a:rPr>
            </a:br>
            <a:endParaRPr lang="en-GB" sz="2200" dirty="0">
              <a:sym typeface="Symbol" panose="05050102010706020507" pitchFamily="18" charset="2"/>
            </a:endParaRPr>
          </a:p>
          <a:p>
            <a:r>
              <a:rPr lang="en-GB" sz="2200" dirty="0">
                <a:sym typeface="Symbol" panose="05050102010706020507" pitchFamily="18" charset="2"/>
              </a:rPr>
              <a:t>Find your sweet spot: what LO are you targeting?</a:t>
            </a:r>
          </a:p>
          <a:p>
            <a:endParaRPr lang="en-GB" sz="2200" dirty="0">
              <a:sym typeface="Symbol" panose="05050102010706020507" pitchFamily="18" charset="2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10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611560" y="2924944"/>
            <a:ext cx="7560840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92DF8CCD-2296-4C11-AA46-309C83500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28" y="1544161"/>
            <a:ext cx="2461944" cy="22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406" y="1985006"/>
            <a:ext cx="8467065" cy="193899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Implementing viva voce assessment: how to do it?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11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HISTORY of ECONOMIC THOUGHT&#10;"/>
          <p:cNvSpPr txBox="1"/>
          <p:nvPr/>
        </p:nvSpPr>
        <p:spPr>
          <a:xfrm>
            <a:off x="395288" y="750171"/>
            <a:ext cx="80651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HISTORY of ECONOMIC THOUGHT (HET)</a:t>
            </a:r>
          </a:p>
        </p:txBody>
      </p:sp>
      <p:sp>
        <p:nvSpPr>
          <p:cNvPr id="6" name="TextBox 5" descr="Context: Year 2 optional module, popular with PPE students&#10;&#10;Enrolment: 70 students in 2017-18,  50 students in 2018-19&#10;&#10;Delivery: lectures   (reading and commenting original texts)&#10;  seminars (more readings, ideally student-led)&#10;&#10;Content: Petty, Smith, Ricardo, Marx, Bentham, Mill &amp; Marginalists,   Hayek &amp; Austrians, Keynes, Friedman, McCloskey, Sudgen&#10;&#10;Challenges: non-technical, so tests and exams are pointless&#10;  want to develop critical thinking, ability to discuss, &#10;  see the bigger picture, express through different media.&#10;"/>
          <p:cNvSpPr txBox="1"/>
          <p:nvPr/>
        </p:nvSpPr>
        <p:spPr>
          <a:xfrm>
            <a:off x="389810" y="1695720"/>
            <a:ext cx="8754190" cy="513986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ym typeface="Symbol"/>
              </a:rPr>
              <a:t>Context:</a:t>
            </a:r>
            <a:r>
              <a:rPr lang="en-GB" sz="2200" dirty="0">
                <a:sym typeface="Symbol"/>
              </a:rPr>
              <a:t>	UG Year 2 optional/elective module/course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Enrolment:</a:t>
            </a:r>
            <a:r>
              <a:rPr lang="en-GB" sz="2200" dirty="0">
                <a:sym typeface="Symbol"/>
              </a:rPr>
              <a:t>	70 (2017-18), 50 (2018-19), 26 (2019-20), </a:t>
            </a:r>
          </a:p>
          <a:p>
            <a:r>
              <a:rPr lang="en-GB" sz="2200" dirty="0">
                <a:sym typeface="Symbol"/>
              </a:rPr>
              <a:t>		41 (2020-21), 36 (2021-22), 57 (2022-23)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Delivery:</a:t>
            </a:r>
            <a:r>
              <a:rPr lang="en-GB" sz="2200" dirty="0">
                <a:sym typeface="Symbol"/>
              </a:rPr>
              <a:t>	lectures  </a:t>
            </a:r>
            <a:r>
              <a:rPr lang="en-GB" sz="2000" dirty="0">
                <a:sym typeface="Symbol"/>
              </a:rPr>
              <a:t> </a:t>
            </a:r>
            <a:r>
              <a:rPr lang="en-GB" sz="2200" dirty="0">
                <a:sym typeface="Symbol"/>
              </a:rPr>
              <a:t>(reading and commenting original texts)</a:t>
            </a:r>
          </a:p>
          <a:p>
            <a:r>
              <a:rPr lang="en-GB" sz="2200" dirty="0">
                <a:sym typeface="Symbol"/>
              </a:rPr>
              <a:t>		seminars (more readings, ideally student-led)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Content:</a:t>
            </a:r>
            <a:r>
              <a:rPr lang="en-GB" sz="2200" dirty="0">
                <a:sym typeface="Symbol"/>
              </a:rPr>
              <a:t>	Petty, Smith, Ricardo, Marx, Bentham, Mill &amp; Marginalists, 		Hayek &amp; Austrians, Keynes, Friedman, McCloskey, </a:t>
            </a:r>
            <a:r>
              <a:rPr lang="en-GB" sz="2200" dirty="0" err="1">
                <a:sym typeface="Symbol"/>
              </a:rPr>
              <a:t>Sudgen</a:t>
            </a:r>
            <a:endParaRPr lang="en-GB" sz="2200" dirty="0">
              <a:sym typeface="Symbol"/>
            </a:endParaRP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Challenges:</a:t>
            </a:r>
            <a:r>
              <a:rPr lang="en-GB" sz="2200" dirty="0">
                <a:sym typeface="Symbol"/>
              </a:rPr>
              <a:t>	non-technical, so tests and exams are pointless</a:t>
            </a:r>
          </a:p>
          <a:p>
            <a:r>
              <a:rPr lang="en-GB" sz="2200" dirty="0">
                <a:sym typeface="Symbol"/>
              </a:rPr>
              <a:t>		want to develop critical thinking, ability to discuss.</a:t>
            </a:r>
          </a:p>
          <a:p>
            <a:r>
              <a:rPr lang="en-GB" sz="2200" dirty="0">
                <a:sym typeface="Symbol"/>
              </a:rPr>
              <a:t/>
            </a:r>
            <a:br>
              <a:rPr lang="en-GB" sz="2200" dirty="0">
                <a:sym typeface="Symbol"/>
              </a:rPr>
            </a:b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12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0A7687-D823-4C89-BCC7-6CA452530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9552" y="3761564"/>
            <a:ext cx="8147248" cy="11393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38" y="797424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ASSESSMENT DESIGN  1.0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E10224-4859-434A-A783-E33F5D9DC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39552" y="2636912"/>
            <a:ext cx="662473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068B3C-0F67-4D28-BDDD-667D399AE4D2}"/>
              </a:ext>
            </a:extLst>
          </p:cNvPr>
          <p:cNvSpPr txBox="1"/>
          <p:nvPr/>
        </p:nvSpPr>
        <p:spPr>
          <a:xfrm>
            <a:off x="790600" y="2177449"/>
            <a:ext cx="18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 (30%)</a:t>
            </a:r>
          </a:p>
          <a:p>
            <a:endParaRPr lang="en-GB" sz="2000" dirty="0"/>
          </a:p>
          <a:p>
            <a:r>
              <a:rPr lang="en-GB" sz="2000" dirty="0"/>
              <a:t>group video presentation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using different media to communicate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AADBE-BCBD-4883-AC2B-14C6E7727C5C}"/>
              </a:ext>
            </a:extLst>
          </p:cNvPr>
          <p:cNvSpPr txBox="1"/>
          <p:nvPr/>
        </p:nvSpPr>
        <p:spPr>
          <a:xfrm>
            <a:off x="2841848" y="2177449"/>
            <a:ext cx="18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 (40%)</a:t>
            </a:r>
          </a:p>
          <a:p>
            <a:endParaRPr lang="en-GB" sz="2000" dirty="0"/>
          </a:p>
          <a:p>
            <a:r>
              <a:rPr lang="en-GB" sz="2000" dirty="0"/>
              <a:t>individual</a:t>
            </a:r>
          </a:p>
          <a:p>
            <a:r>
              <a:rPr lang="en-GB" sz="2000" dirty="0"/>
              <a:t>critical essay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developing research and critical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06CDF-5145-4643-9EDC-FB21EC767654}"/>
              </a:ext>
            </a:extLst>
          </p:cNvPr>
          <p:cNvSpPr txBox="1"/>
          <p:nvPr/>
        </p:nvSpPr>
        <p:spPr>
          <a:xfrm>
            <a:off x="4564210" y="2177449"/>
            <a:ext cx="180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 (30%)</a:t>
            </a:r>
          </a:p>
          <a:p>
            <a:endParaRPr lang="en-GB" sz="2000" dirty="0"/>
          </a:p>
          <a:p>
            <a:r>
              <a:rPr lang="en-GB" sz="2000" dirty="0"/>
              <a:t>individual evaluative conversation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engaging in discussion -</a:t>
            </a: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interview skills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E43F694D-09AD-4B01-AE91-8F1886CF14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3512602" y="2963387"/>
            <a:ext cx="1529385" cy="1770874"/>
          </a:xfrm>
          <a:prstGeom prst="arc">
            <a:avLst>
              <a:gd name="adj1" fmla="val 9158414"/>
              <a:gd name="adj2" fmla="val 21053832"/>
            </a:avLst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 descr="feed-forward&#10;engaging students process, not end-point&#10;Carless &amp; Boud (2018)&#10;Winstone &amp; Carless (2019)&#10;">
            <a:extLst>
              <a:ext uri="{FF2B5EF4-FFF2-40B4-BE49-F238E27FC236}">
                <a16:creationId xmlns:a16="http://schemas.microsoft.com/office/drawing/2014/main" id="{A0212BA2-50D7-4CBA-AD89-CA58ED183399}"/>
              </a:ext>
            </a:extLst>
          </p:cNvPr>
          <p:cNvSpPr txBox="1"/>
          <p:nvPr/>
        </p:nvSpPr>
        <p:spPr>
          <a:xfrm>
            <a:off x="6286571" y="3720915"/>
            <a:ext cx="26704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feed-forward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engaging students process, not end-point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Carless &amp; </a:t>
            </a:r>
            <a:r>
              <a:rPr lang="en-GB" dirty="0" err="1">
                <a:solidFill>
                  <a:schemeClr val="accent6">
                    <a:lumMod val="50000"/>
                  </a:schemeClr>
                </a:solidFill>
              </a:rPr>
              <a:t>Boud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 (2018)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Winstone &amp; Carless (2019)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F5069B9-295D-4469-84B0-0BFA3921D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1472843" y="2813946"/>
            <a:ext cx="1529385" cy="1770874"/>
          </a:xfrm>
          <a:prstGeom prst="arc">
            <a:avLst>
              <a:gd name="adj1" fmla="val 9710541"/>
              <a:gd name="adj2" fmla="val 21053832"/>
            </a:avLst>
          </a:prstGeom>
          <a:ln w="28575">
            <a:solidFill>
              <a:schemeClr val="accent6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6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10" grpId="0"/>
      <p:bldP spid="12" grpId="0"/>
      <p:bldP spid="13" grpId="0"/>
      <p:bldP spid="6" grpId="0" animBg="1"/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38" y="797424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ASSESSMENT DESIGN  2.0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14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E10224-4859-434A-A783-E33F5D9DC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9347" y="2420888"/>
            <a:ext cx="870551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068B3C-0F67-4D28-BDDD-667D399AE4D2}"/>
              </a:ext>
            </a:extLst>
          </p:cNvPr>
          <p:cNvSpPr txBox="1"/>
          <p:nvPr/>
        </p:nvSpPr>
        <p:spPr>
          <a:xfrm>
            <a:off x="1519134" y="1938913"/>
            <a:ext cx="147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10%</a:t>
            </a:r>
          </a:p>
          <a:p>
            <a:endParaRPr lang="en-GB" sz="2000" dirty="0"/>
          </a:p>
          <a:p>
            <a:r>
              <a:rPr lang="en-GB" sz="2000" b="1" dirty="0"/>
              <a:t>Viva </a:t>
            </a:r>
          </a:p>
          <a:p>
            <a:r>
              <a:rPr lang="en-GB" sz="2000" b="1" dirty="0"/>
              <a:t>Voce 1</a:t>
            </a:r>
          </a:p>
          <a:p>
            <a:endParaRPr lang="en-GB" sz="2000" dirty="0"/>
          </a:p>
          <a:p>
            <a:r>
              <a:rPr lang="en-GB" sz="2000" dirty="0"/>
              <a:t>one question known in advance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end of viva survey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B86B0-E9FC-02A3-B226-41AEE6CB3E8E}"/>
              </a:ext>
            </a:extLst>
          </p:cNvPr>
          <p:cNvSpPr txBox="1"/>
          <p:nvPr/>
        </p:nvSpPr>
        <p:spPr>
          <a:xfrm>
            <a:off x="2908158" y="1963170"/>
            <a:ext cx="14771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15%</a:t>
            </a:r>
          </a:p>
          <a:p>
            <a:endParaRPr lang="en-GB" sz="2000" dirty="0"/>
          </a:p>
          <a:p>
            <a:r>
              <a:rPr lang="en-GB" sz="2000" b="1" dirty="0"/>
              <a:t>Viva </a:t>
            </a:r>
          </a:p>
          <a:p>
            <a:r>
              <a:rPr lang="en-GB" sz="2000" b="1" dirty="0"/>
              <a:t>Voce 2</a:t>
            </a:r>
          </a:p>
          <a:p>
            <a:endParaRPr lang="en-GB" sz="2000" b="1" dirty="0"/>
          </a:p>
          <a:p>
            <a:r>
              <a:rPr lang="en-GB" sz="2000" dirty="0"/>
              <a:t>list  of questions known in advance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end of viva survey</a:t>
            </a:r>
          </a:p>
          <a:p>
            <a:endParaRPr lang="en-GB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03E3CE-55FA-2F57-300C-FC09A707FE29}"/>
              </a:ext>
            </a:extLst>
          </p:cNvPr>
          <p:cNvSpPr txBox="1"/>
          <p:nvPr/>
        </p:nvSpPr>
        <p:spPr>
          <a:xfrm>
            <a:off x="4385302" y="1967148"/>
            <a:ext cx="14771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20%</a:t>
            </a:r>
          </a:p>
          <a:p>
            <a:endParaRPr lang="en-GB" sz="2000" dirty="0"/>
          </a:p>
          <a:p>
            <a:r>
              <a:rPr lang="en-GB" sz="2000" b="1" dirty="0"/>
              <a:t>Viva </a:t>
            </a:r>
          </a:p>
          <a:p>
            <a:r>
              <a:rPr lang="en-GB" sz="2000" b="1" dirty="0"/>
              <a:t>Voce 3</a:t>
            </a:r>
          </a:p>
          <a:p>
            <a:endParaRPr lang="en-GB" sz="2000" b="1" dirty="0"/>
          </a:p>
          <a:p>
            <a:r>
              <a:rPr lang="en-GB" sz="2000" dirty="0"/>
              <a:t>no question known in advance, only topics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end of viva survey</a:t>
            </a:r>
          </a:p>
          <a:p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5B32C-EA7A-5598-C3C4-F6D975901387}"/>
              </a:ext>
            </a:extLst>
          </p:cNvPr>
          <p:cNvSpPr txBox="1"/>
          <p:nvPr/>
        </p:nvSpPr>
        <p:spPr>
          <a:xfrm>
            <a:off x="5878410" y="2009028"/>
            <a:ext cx="1477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30%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Research Report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bullet-point list of findings on a topic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EF6CD1-9CFE-BF90-968A-93452C4AC760}"/>
              </a:ext>
            </a:extLst>
          </p:cNvPr>
          <p:cNvSpPr txBox="1"/>
          <p:nvPr/>
        </p:nvSpPr>
        <p:spPr>
          <a:xfrm>
            <a:off x="7497719" y="1988386"/>
            <a:ext cx="14771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25%</a:t>
            </a:r>
          </a:p>
          <a:p>
            <a:endParaRPr lang="en-GB" sz="2000" dirty="0"/>
          </a:p>
          <a:p>
            <a:r>
              <a:rPr lang="en-GB" sz="2000" b="1" dirty="0"/>
              <a:t>Viva </a:t>
            </a:r>
          </a:p>
          <a:p>
            <a:r>
              <a:rPr lang="en-GB" sz="2000" b="1" dirty="0"/>
              <a:t>Voce 4</a:t>
            </a:r>
          </a:p>
          <a:p>
            <a:endParaRPr lang="en-GB" sz="2000" b="1" dirty="0"/>
          </a:p>
          <a:p>
            <a:r>
              <a:rPr lang="en-GB" sz="2000" dirty="0"/>
              <a:t>response to feedback plus more questions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end of viva survey plus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exit survey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499FC2D5-8D40-9BEA-42FD-D2877A4E9970}"/>
              </a:ext>
            </a:extLst>
          </p:cNvPr>
          <p:cNvSpPr/>
          <p:nvPr/>
        </p:nvSpPr>
        <p:spPr>
          <a:xfrm rot="155955">
            <a:off x="6165855" y="1668392"/>
            <a:ext cx="1620099" cy="836316"/>
          </a:xfrm>
          <a:prstGeom prst="arc">
            <a:avLst>
              <a:gd name="adj1" fmla="val 10694570"/>
              <a:gd name="adj2" fmla="val 21358347"/>
            </a:avLst>
          </a:prstGeom>
          <a:ln w="28575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CED227-57E5-3E9F-8976-AB3E6938010C}"/>
              </a:ext>
            </a:extLst>
          </p:cNvPr>
          <p:cNvSpPr txBox="1"/>
          <p:nvPr/>
        </p:nvSpPr>
        <p:spPr>
          <a:xfrm>
            <a:off x="6183816" y="128617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feed-forward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C75B4E-8A5F-332F-FA29-7D250E1EF93F}"/>
              </a:ext>
            </a:extLst>
          </p:cNvPr>
          <p:cNvSpPr txBox="1"/>
          <p:nvPr/>
        </p:nvSpPr>
        <p:spPr>
          <a:xfrm>
            <a:off x="293924" y="1965144"/>
            <a:ext cx="1477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entry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21839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6" grpId="0"/>
      <p:bldP spid="18" grpId="0"/>
      <p:bldP spid="19" grpId="0"/>
      <p:bldP spid="20" grpId="0"/>
      <p:bldP spid="22" grpId="0" animBg="1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138" y="797424"/>
            <a:ext cx="82864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ASSESSMENT DESIGN  3.0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15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E10224-4859-434A-A783-E33F5D9DC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269347" y="2420888"/>
            <a:ext cx="870551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403E3CE-55FA-2F57-300C-FC09A707FE29}"/>
              </a:ext>
            </a:extLst>
          </p:cNvPr>
          <p:cNvSpPr txBox="1"/>
          <p:nvPr/>
        </p:nvSpPr>
        <p:spPr>
          <a:xfrm>
            <a:off x="2182604" y="1961220"/>
            <a:ext cx="1477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30%</a:t>
            </a:r>
          </a:p>
          <a:p>
            <a:endParaRPr lang="en-GB" sz="2000" dirty="0"/>
          </a:p>
          <a:p>
            <a:r>
              <a:rPr lang="en-GB" sz="2000" b="1" dirty="0"/>
              <a:t>Viva </a:t>
            </a:r>
          </a:p>
          <a:p>
            <a:r>
              <a:rPr lang="en-GB" sz="2000" b="1" dirty="0"/>
              <a:t>Voce 2</a:t>
            </a:r>
          </a:p>
          <a:p>
            <a:endParaRPr lang="en-GB" sz="2000" b="1" dirty="0"/>
          </a:p>
          <a:p>
            <a:r>
              <a:rPr lang="en-GB" sz="2000" dirty="0"/>
              <a:t>no question known in advance, only topics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5B32C-EA7A-5598-C3C4-F6D975901387}"/>
              </a:ext>
            </a:extLst>
          </p:cNvPr>
          <p:cNvSpPr txBox="1"/>
          <p:nvPr/>
        </p:nvSpPr>
        <p:spPr>
          <a:xfrm>
            <a:off x="3768698" y="1961220"/>
            <a:ext cx="1477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Research Report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bullet-point list of findings on a topic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EF6CD1-9CFE-BF90-968A-93452C4AC760}"/>
              </a:ext>
            </a:extLst>
          </p:cNvPr>
          <p:cNvSpPr txBox="1"/>
          <p:nvPr/>
        </p:nvSpPr>
        <p:spPr>
          <a:xfrm>
            <a:off x="7497719" y="1988386"/>
            <a:ext cx="1477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25%</a:t>
            </a:r>
          </a:p>
          <a:p>
            <a:endParaRPr lang="en-GB" sz="2000" dirty="0"/>
          </a:p>
          <a:p>
            <a:r>
              <a:rPr lang="en-GB" sz="2000" b="1" dirty="0"/>
              <a:t>Viva </a:t>
            </a:r>
          </a:p>
          <a:p>
            <a:r>
              <a:rPr lang="en-GB" sz="2000" b="1" dirty="0"/>
              <a:t>Voce 3</a:t>
            </a:r>
          </a:p>
          <a:p>
            <a:endParaRPr lang="en-GB" sz="2000" b="1" dirty="0"/>
          </a:p>
          <a:p>
            <a:r>
              <a:rPr lang="en-GB" sz="2000" dirty="0"/>
              <a:t>response to feedback plus more questions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20741-C97F-A1D9-7E93-1060DEA92FCE}"/>
              </a:ext>
            </a:extLst>
          </p:cNvPr>
          <p:cNvSpPr txBox="1"/>
          <p:nvPr/>
        </p:nvSpPr>
        <p:spPr>
          <a:xfrm>
            <a:off x="601343" y="1963836"/>
            <a:ext cx="14771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20%</a:t>
            </a:r>
          </a:p>
          <a:p>
            <a:endParaRPr lang="en-GB" sz="2000" dirty="0"/>
          </a:p>
          <a:p>
            <a:r>
              <a:rPr lang="en-GB" sz="2000" b="1" dirty="0"/>
              <a:t>Viva </a:t>
            </a:r>
          </a:p>
          <a:p>
            <a:r>
              <a:rPr lang="en-GB" sz="2000" b="1" dirty="0"/>
              <a:t>Voce 1</a:t>
            </a:r>
          </a:p>
          <a:p>
            <a:endParaRPr lang="en-GB" sz="2000" b="1" dirty="0"/>
          </a:p>
          <a:p>
            <a:r>
              <a:rPr lang="en-GB" sz="2000" dirty="0"/>
              <a:t>list  of questions known in advance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1CBE23-38B5-9060-7327-B43370A1CF15}"/>
              </a:ext>
            </a:extLst>
          </p:cNvPr>
          <p:cNvSpPr txBox="1"/>
          <p:nvPr/>
        </p:nvSpPr>
        <p:spPr>
          <a:xfrm>
            <a:off x="5475317" y="3479740"/>
            <a:ext cx="147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OPTION 1</a:t>
            </a:r>
            <a:br>
              <a:rPr lang="en-GB" sz="2000" dirty="0"/>
            </a:br>
            <a:r>
              <a:rPr lang="en-GB" sz="2000" dirty="0"/>
              <a:t>short-report</a:t>
            </a:r>
          </a:p>
          <a:p>
            <a:r>
              <a:rPr lang="en-GB" sz="2000" dirty="0"/>
              <a:t>       25%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BB90D-ED75-3EBD-D2D8-453314FE3F67}"/>
              </a:ext>
            </a:extLst>
          </p:cNvPr>
          <p:cNvSpPr txBox="1"/>
          <p:nvPr/>
        </p:nvSpPr>
        <p:spPr>
          <a:xfrm>
            <a:off x="5508104" y="4933929"/>
            <a:ext cx="147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OPTION 2</a:t>
            </a:r>
            <a:br>
              <a:rPr lang="en-GB" sz="2000" dirty="0"/>
            </a:br>
            <a:r>
              <a:rPr lang="en-GB" sz="2000" dirty="0"/>
              <a:t>long-report</a:t>
            </a:r>
          </a:p>
          <a:p>
            <a:r>
              <a:rPr lang="en-GB" sz="2000" dirty="0"/>
              <a:t>     50%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3B150-C744-FDBA-0C37-4216C97793A3}"/>
              </a:ext>
            </a:extLst>
          </p:cNvPr>
          <p:cNvSpPr txBox="1"/>
          <p:nvPr/>
        </p:nvSpPr>
        <p:spPr>
          <a:xfrm>
            <a:off x="7479892" y="5089178"/>
            <a:ext cx="147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End of assessment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19A901-9A03-6DF6-714C-0A20BE51D09C}"/>
              </a:ext>
            </a:extLst>
          </p:cNvPr>
          <p:cNvCxnSpPr/>
          <p:nvPr/>
        </p:nvCxnSpPr>
        <p:spPr>
          <a:xfrm>
            <a:off x="6985248" y="4005064"/>
            <a:ext cx="512471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C7F8B3-8E2B-DFEC-09B9-570F9BC0023B}"/>
              </a:ext>
            </a:extLst>
          </p:cNvPr>
          <p:cNvCxnSpPr/>
          <p:nvPr/>
        </p:nvCxnSpPr>
        <p:spPr>
          <a:xfrm>
            <a:off x="6952461" y="5373216"/>
            <a:ext cx="512471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5" grpId="0"/>
      <p:bldP spid="6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MARKING CRITERIA AND RUBRIC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16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C6121E-643F-401D-FFD5-159547FDB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27279"/>
            <a:ext cx="6984776" cy="44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2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MARKING CRIB FOR FINAL VIVA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17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5" name="Picture 4" descr="Marking crib sample">
            <a:extLst>
              <a:ext uri="{FF2B5EF4-FFF2-40B4-BE49-F238E27FC236}">
                <a16:creationId xmlns:a16="http://schemas.microsoft.com/office/drawing/2014/main" id="{75B89944-82B5-4DF0-87A3-F526D4495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55" y="1681252"/>
            <a:ext cx="7723383" cy="38374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58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HOW TO DO IT? – Algorithm 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10" y="1695720"/>
            <a:ext cx="8754190" cy="43396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ym typeface="Symbol"/>
              </a:rPr>
              <a:t>  1.  Block time-slots according to need</a:t>
            </a:r>
            <a:br>
              <a:rPr lang="en-GB" sz="2200" dirty="0">
                <a:sym typeface="Symbol"/>
              </a:rPr>
            </a:br>
            <a:r>
              <a:rPr lang="en-GB" sz="20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sym typeface="Symbol"/>
              </a:rPr>
              <a:t>       </a:t>
            </a:r>
            <a:endParaRPr lang="en-GB" sz="1000" dirty="0">
              <a:sym typeface="Symbol"/>
            </a:endParaRPr>
          </a:p>
          <a:p>
            <a:r>
              <a:rPr lang="en-GB" sz="2200" dirty="0">
                <a:sym typeface="Symbol"/>
              </a:rPr>
              <a:t>  2.  Set shared Excel with time-slots, linked to VLE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       OR use software (i.e. MS Bookings, Calendly, Boomerang, etc.)</a:t>
            </a:r>
          </a:p>
          <a:p>
            <a:endParaRPr lang="en-GB" sz="2000" dirty="0">
              <a:sym typeface="Symbol"/>
            </a:endParaRPr>
          </a:p>
          <a:p>
            <a:r>
              <a:rPr lang="en-GB" sz="2200" dirty="0">
                <a:sym typeface="Symbol"/>
              </a:rPr>
              <a:t>  3.  Students book their conversation slot, email to confirm</a:t>
            </a:r>
          </a:p>
          <a:p>
            <a:endParaRPr lang="en-GB" sz="2000" dirty="0">
              <a:sym typeface="Symbol"/>
            </a:endParaRPr>
          </a:p>
          <a:p>
            <a:r>
              <a:rPr lang="en-GB" sz="2200" dirty="0">
                <a:sym typeface="Symbol"/>
              </a:rPr>
              <a:t>  4.  Evaluative Conversation: 10-20mins + 10 minutes to write feedback</a:t>
            </a:r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	- recording on laptop camera and microphone OR online (Teams/Zoom)</a:t>
            </a:r>
          </a:p>
          <a:p>
            <a:r>
              <a:rPr lang="en-GB" sz="2000" dirty="0">
                <a:sym typeface="Symbol"/>
              </a:rPr>
              <a:t>	- taking notes + marking crib + marking rubric agreed with students</a:t>
            </a:r>
          </a:p>
          <a:p>
            <a:endParaRPr lang="en-GB" sz="2000" dirty="0">
              <a:sym typeface="Symbol"/>
            </a:endParaRPr>
          </a:p>
          <a:p>
            <a:r>
              <a:rPr lang="en-GB" sz="2200" dirty="0">
                <a:sym typeface="Symbol"/>
              </a:rPr>
              <a:t>   5. Upload recording and marking crib/rubric on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        VLE add short feedback sentence and final mark.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18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1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HOW TO DO IT? – Top tips  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10" y="1695720"/>
            <a:ext cx="8754190" cy="34778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Plan for toilet breaks, tea breaks, lunch, emails</a:t>
            </a:r>
            <a:br>
              <a:rPr lang="en-GB" sz="2200" dirty="0">
                <a:sym typeface="Symbol"/>
              </a:rPr>
            </a:br>
            <a:endParaRPr lang="en-GB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Prepare questions in advance, randomise questions to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Start with light chat, ease students into the viva, explain what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is about to happen, explain what happens 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Adjust to the student: support, challenge, praise, guide, connect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Keep an open mind, find a balance between listening and interjecting.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19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</a:t>
            </a:fld>
            <a:endParaRPr lang="en-GB"/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YOUR PRESENTER"/>
          <p:cNvSpPr txBox="1"/>
          <p:nvPr/>
        </p:nvSpPr>
        <p:spPr>
          <a:xfrm>
            <a:off x="400322" y="750171"/>
            <a:ext cx="7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YOUR PRESENTER</a:t>
            </a:r>
          </a:p>
        </p:txBody>
      </p:sp>
      <p:sp>
        <p:nvSpPr>
          <p:cNvPr id="6" name="TextBox 5" descr="Fabio Aricò&#10;UK National Teaching Fellow &#10;Associate Professor of Macroeconomics&#10;Director of Learning, Teaching, and Quality&#10;School of Economics – UEA, Norwich, UK&#10;&#10;Research fields&#10;Higher Education policy and practice&#10;Oral Assessment&#10;Self-Assessment and Academic Self-Efficacy&#10;&#10;Twitter: @FabioArico&#10;"/>
          <p:cNvSpPr txBox="1"/>
          <p:nvPr/>
        </p:nvSpPr>
        <p:spPr>
          <a:xfrm>
            <a:off x="389810" y="1773238"/>
            <a:ext cx="5406326" cy="427809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/>
              <a:t>Fabio Aricò</a:t>
            </a:r>
          </a:p>
          <a:p>
            <a:r>
              <a:rPr lang="en-GB" sz="2200" dirty="0">
                <a:sym typeface="Symbol"/>
              </a:rPr>
              <a:t>UK National Teaching Fellow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Professor of Higher Education and Economics</a:t>
            </a:r>
          </a:p>
          <a:p>
            <a:r>
              <a:rPr lang="en-GB" sz="2200" dirty="0">
                <a:sym typeface="Symbol"/>
              </a:rPr>
              <a:t>Director of Centre for Higher Education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Research Practice Policy and Scholarship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University of East Anglia, Norwich, UK</a:t>
            </a:r>
          </a:p>
          <a:p>
            <a:endParaRPr lang="en-GB" sz="15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Research fields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Higher Education policy and practice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Oral Assessment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en-GB" sz="2200" dirty="0">
                <a:sym typeface="Symbol"/>
              </a:rPr>
              <a:t>Self-Assessment and Academic Self-Efficacy</a:t>
            </a:r>
          </a:p>
          <a:p>
            <a:endParaRPr lang="en-GB" sz="15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Twitter</a:t>
            </a:r>
            <a:r>
              <a:rPr lang="en-GB" sz="2200" dirty="0">
                <a:sym typeface="Symbol"/>
              </a:rPr>
              <a:t>: @</a:t>
            </a:r>
            <a:r>
              <a:rPr lang="en-GB" sz="2200" dirty="0" err="1">
                <a:sym typeface="Symbol"/>
              </a:rPr>
              <a:t>FabioArico</a:t>
            </a:r>
            <a:endParaRPr lang="en-GB" sz="22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pic>
        <p:nvPicPr>
          <p:cNvPr id="10" name="Picture 2" descr="NTF logo">
            <a:extLst>
              <a:ext uri="{FF2B5EF4-FFF2-40B4-BE49-F238E27FC236}">
                <a16:creationId xmlns:a16="http://schemas.microsoft.com/office/drawing/2014/main" id="{1605B2A3-B46A-47E7-BF2F-E19270964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918" y="656069"/>
            <a:ext cx="1496164" cy="14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. Jekyll and Mr. Hyde (1931) - IMDb">
            <a:extLst>
              <a:ext uri="{FF2B5EF4-FFF2-40B4-BE49-F238E27FC236}">
                <a16:creationId xmlns:a16="http://schemas.microsoft.com/office/drawing/2014/main" id="{365F22E6-C246-C5F0-710B-ABE0A559F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16" y="2152233"/>
            <a:ext cx="2965220" cy="38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QA and FAIRNESS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10" y="1695720"/>
            <a:ext cx="8754190" cy="34778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According to the evidence by Stray (2001) we might be biased against</a:t>
            </a:r>
          </a:p>
          <a:p>
            <a:r>
              <a:rPr lang="en-US" sz="2200" dirty="0">
                <a:sym typeface="Symbol"/>
              </a:rPr>
              <a:t>     viva voce assessment  we are not used to </a:t>
            </a:r>
            <a:r>
              <a:rPr lang="en-US" sz="2200" dirty="0" err="1">
                <a:sym typeface="Symbol"/>
              </a:rPr>
              <a:t>conceptualise</a:t>
            </a:r>
            <a:r>
              <a:rPr lang="en-US" sz="2200" dirty="0">
                <a:sym typeface="Symbol"/>
              </a:rPr>
              <a:t> it</a:t>
            </a:r>
          </a:p>
          <a:p>
            <a:endParaRPr lang="en-GB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If we are concerned about bias in viva voce assessment, what</a:t>
            </a:r>
            <a:br>
              <a:rPr lang="en-US" sz="2200" dirty="0">
                <a:sym typeface="Symbol"/>
              </a:rPr>
            </a:br>
            <a:r>
              <a:rPr lang="en-US" sz="2200" dirty="0">
                <a:sym typeface="Symbol"/>
              </a:rPr>
              <a:t>about presentations? Shall we remove these too?</a:t>
            </a:r>
            <a:br>
              <a:rPr lang="en-US" sz="2200" dirty="0">
                <a:sym typeface="Symbol"/>
              </a:rPr>
            </a:br>
            <a:endParaRPr lang="en-GB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If we are concerned about bias in any dialogue with our students,</a:t>
            </a:r>
          </a:p>
          <a:p>
            <a:r>
              <a:rPr lang="en-US" sz="2200" dirty="0">
                <a:sym typeface="Symbol"/>
              </a:rPr>
              <a:t>     should we remove office hours? Should we conduct them anonymously?</a:t>
            </a:r>
            <a:br>
              <a:rPr lang="en-US" sz="2200" dirty="0">
                <a:sym typeface="Symbol"/>
              </a:rPr>
            </a:br>
            <a:endParaRPr lang="en-GB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Are essays or (worse) hand-written exams bias-proof?</a:t>
            </a:r>
            <a:endParaRPr lang="en-GB" sz="22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20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QA and FAIRNESS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810" y="1695720"/>
            <a:ext cx="8754190" cy="449353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Viva voce assessment are recorded and uploaded on VLE. They are</a:t>
            </a:r>
          </a:p>
          <a:p>
            <a:r>
              <a:rPr lang="en-US" sz="2200" dirty="0">
                <a:sym typeface="Symbol"/>
              </a:rPr>
              <a:t>     accessible by students, marker, moderator, external examiners</a:t>
            </a:r>
            <a:br>
              <a:rPr lang="en-US" sz="2200" dirty="0">
                <a:sym typeface="Symbol"/>
              </a:rPr>
            </a:br>
            <a:endParaRPr lang="en-US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Marking-Crib and Marking-Rubric keep the process consistent</a:t>
            </a:r>
            <a:br>
              <a:rPr lang="en-US" sz="2200" dirty="0">
                <a:sym typeface="Symbol"/>
              </a:rPr>
            </a:br>
            <a:endParaRPr lang="en-US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There are risks to students, but also benefits to skill-development</a:t>
            </a:r>
          </a:p>
          <a:p>
            <a:r>
              <a:rPr lang="en-US" sz="2200" dirty="0">
                <a:sym typeface="Symbol"/>
              </a:rPr>
              <a:t>       strive to achieve balance</a:t>
            </a:r>
            <a:br>
              <a:rPr lang="en-US" sz="2200" dirty="0">
                <a:sym typeface="Symbol"/>
              </a:rPr>
            </a:br>
            <a:endParaRPr lang="en-US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Viva voce assessments are much harder to </a:t>
            </a:r>
            <a:r>
              <a:rPr lang="en-US" sz="2200" dirty="0" err="1">
                <a:sym typeface="Symbol"/>
              </a:rPr>
              <a:t>plagiarise</a:t>
            </a:r>
            <a:endParaRPr lang="en-US" sz="2200" dirty="0">
              <a:sym typeface="Symbol"/>
            </a:endParaRPr>
          </a:p>
          <a:p>
            <a:r>
              <a:rPr lang="en-US" sz="2200" dirty="0">
                <a:sym typeface="Symbol"/>
              </a:rPr>
              <a:t>       from this perspective, we are preventing bias!</a:t>
            </a:r>
            <a:br>
              <a:rPr lang="en-US" sz="2200" dirty="0">
                <a:sym typeface="Symbol"/>
              </a:rPr>
            </a:br>
            <a:endParaRPr lang="en-US" sz="22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ym typeface="Symbol"/>
              </a:rPr>
              <a:t>There is unconscious bias, but there is also goodwill and partnership</a:t>
            </a:r>
          </a:p>
          <a:p>
            <a:r>
              <a:rPr lang="en-US" sz="2200" dirty="0">
                <a:sym typeface="Symbol"/>
              </a:rPr>
              <a:t>       we need to be brave; we need to teach students to be brave.</a:t>
            </a:r>
            <a:endParaRPr lang="en-GB" sz="22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21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23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TextBox 5" descr="Introduction to viva voce assessment and &#10;wider context&#10;&#10;"/>
          <p:cNvSpPr txBox="1"/>
          <p:nvPr/>
        </p:nvSpPr>
        <p:spPr>
          <a:xfrm>
            <a:off x="2339752" y="1773238"/>
            <a:ext cx="3816424" cy="286232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  Research   </a:t>
            </a:r>
            <a:b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      and </a:t>
            </a:r>
            <a:b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Evaluation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22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3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EVALUATION OF VIVA VOCE in HET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&#10;    2017-18 simple evaluation – bespoke end-module questionnaire&#10;&#10;    2018-19 mixed-methods research approach – &#10;  matched student data: student evaluations, &#10;  orientation to feedback scale (Linderbaum &amp; Levy, 2010),&#10;               conversation transcripts,  demographics, rubrics, marks&#10;&#10;    2019-20 Covid-19 disruption -  transition to blended-learning&#10;  assessment moved online – no research&#10;&#10;    2020-21 improved design – future research planned.&#10;&#10;"/>
          <p:cNvSpPr txBox="1"/>
          <p:nvPr/>
        </p:nvSpPr>
        <p:spPr>
          <a:xfrm>
            <a:off x="194905" y="1694615"/>
            <a:ext cx="8754190" cy="473975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ym typeface="Symbol"/>
              </a:rPr>
              <a:t>    2017-18	</a:t>
            </a:r>
            <a:r>
              <a:rPr lang="en-GB" sz="2200" dirty="0">
                <a:sym typeface="Symbol"/>
              </a:rPr>
              <a:t>simple evaluation – bespoke end-module questionnaire</a:t>
            </a:r>
          </a:p>
          <a:p>
            <a:endParaRPr lang="en-GB" sz="15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    2018-19</a:t>
            </a:r>
            <a:r>
              <a:rPr lang="en-GB" sz="2200" dirty="0">
                <a:sym typeface="Symbol"/>
              </a:rPr>
              <a:t>	mixed-methods research approach –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		matched student data: student evaluations,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		orientation to feedback scale (</a:t>
            </a:r>
            <a:r>
              <a:rPr lang="en-GB" sz="2200" dirty="0" err="1">
                <a:sym typeface="Symbol"/>
              </a:rPr>
              <a:t>Linderbaum</a:t>
            </a:r>
            <a:r>
              <a:rPr lang="en-GB" sz="2200" dirty="0">
                <a:sym typeface="Symbol"/>
              </a:rPr>
              <a:t> &amp; Levy, 2010),</a:t>
            </a:r>
          </a:p>
          <a:p>
            <a:r>
              <a:rPr lang="en-GB" sz="2200" dirty="0">
                <a:sym typeface="Symbol"/>
              </a:rPr>
              <a:t>	              conversation transcripts,  demographics, rubrics, marks</a:t>
            </a:r>
          </a:p>
          <a:p>
            <a:endParaRPr lang="en-GB" sz="15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    2019-20	</a:t>
            </a:r>
            <a:r>
              <a:rPr lang="en-GB" sz="2200" dirty="0">
                <a:sym typeface="Symbol"/>
              </a:rPr>
              <a:t>Covid-19 disruption -  transition to blended-learning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		assessment moved online – no research</a:t>
            </a:r>
          </a:p>
          <a:p>
            <a:endParaRPr lang="en-GB" sz="15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    2020-21	</a:t>
            </a:r>
            <a:r>
              <a:rPr lang="en-GB" sz="2200" dirty="0">
                <a:sym typeface="Symbol"/>
              </a:rPr>
              <a:t>improved design – implementation, preliminary evaluation</a:t>
            </a:r>
          </a:p>
          <a:p>
            <a:endParaRPr lang="en-GB" sz="15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    2021-22	</a:t>
            </a:r>
            <a:r>
              <a:rPr lang="en-GB" sz="2200" dirty="0">
                <a:sym typeface="Symbol"/>
              </a:rPr>
              <a:t>consolidation and new research developed.</a:t>
            </a:r>
          </a:p>
          <a:p>
            <a:endParaRPr lang="en-GB" sz="2200" dirty="0">
              <a:sym typeface="Symbol"/>
            </a:endParaRPr>
          </a:p>
          <a:p>
            <a:endParaRPr lang="en-GB" sz="22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23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EVALUATION OF VIVA VOCE in HET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&#10;    2017-18 simple evaluation – bespoke end-module questionnaire&#10;&#10;    2018-19 mixed-methods research approach – &#10;  matched student data: student evaluations, &#10;  orientation to feedback scale (Linderbaum &amp; Levy, 2010),&#10;               conversation transcripts,  demographics, rubrics, marks&#10;&#10;    2019-20 Covid-19 disruption -  transition to blended-learning&#10;  assessment moved online – no research&#10;&#10;    2020-21 improved design – future research planned.&#10;&#10;"/>
          <p:cNvSpPr txBox="1"/>
          <p:nvPr/>
        </p:nvSpPr>
        <p:spPr>
          <a:xfrm>
            <a:off x="194905" y="1694615"/>
            <a:ext cx="8754190" cy="438581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sym typeface="Symbol"/>
              </a:rPr>
              <a:t>    Original 		</a:t>
            </a:r>
            <a:r>
              <a:rPr lang="en-GB" sz="2200" dirty="0">
                <a:sym typeface="Symbol"/>
              </a:rPr>
              <a:t>1 group presentation + 1 essay + 1 viva exam</a:t>
            </a:r>
          </a:p>
          <a:p>
            <a:r>
              <a:rPr lang="en-GB" sz="2200" b="1" dirty="0">
                <a:sym typeface="Symbol"/>
              </a:rPr>
              <a:t>    Design</a:t>
            </a:r>
            <a:r>
              <a:rPr lang="en-GB" sz="2200" dirty="0">
                <a:sym typeface="Symbol"/>
              </a:rPr>
              <a:t>		</a:t>
            </a:r>
            <a:endParaRPr lang="en-GB" sz="1500" dirty="0">
              <a:sym typeface="Symbol"/>
            </a:endParaRPr>
          </a:p>
          <a:p>
            <a:r>
              <a:rPr lang="en-GB" sz="1500" dirty="0">
                <a:sym typeface="Symbol"/>
              </a:rPr>
              <a:t>		</a:t>
            </a:r>
            <a:r>
              <a:rPr lang="en-GB" sz="2200" dirty="0">
                <a:sym typeface="Symbol"/>
              </a:rPr>
              <a:t>	</a:t>
            </a:r>
            <a:r>
              <a:rPr lang="en-GB" sz="2200" dirty="0">
                <a:sym typeface="Symbol" panose="05050102010706020507" pitchFamily="18" charset="2"/>
              </a:rPr>
              <a:t> </a:t>
            </a:r>
            <a:r>
              <a:rPr lang="en-GB" sz="2200" dirty="0">
                <a:sym typeface="Symbol"/>
              </a:rPr>
              <a:t>students recognised the value of viva voce</a:t>
            </a:r>
          </a:p>
          <a:p>
            <a:r>
              <a:rPr lang="en-GB" sz="2200" dirty="0">
                <a:sym typeface="Symbol"/>
              </a:rPr>
              <a:t>			     however, they found it too challenging (anxiety)</a:t>
            </a:r>
          </a:p>
          <a:p>
            <a:endParaRPr lang="en-GB" sz="1500" dirty="0">
              <a:sym typeface="Symbol"/>
            </a:endParaRPr>
          </a:p>
          <a:p>
            <a:r>
              <a:rPr lang="en-GB" sz="2200" dirty="0">
                <a:sym typeface="Symbol"/>
              </a:rPr>
              <a:t>			</a:t>
            </a:r>
            <a:r>
              <a:rPr lang="en-GB" sz="2200" dirty="0">
                <a:sym typeface="Symbol" panose="05050102010706020507" pitchFamily="18" charset="2"/>
              </a:rPr>
              <a:t> criticism: how to train them to face a viva?</a:t>
            </a:r>
            <a:endParaRPr lang="en-GB" sz="2200" dirty="0">
              <a:sym typeface="Symbol"/>
            </a:endParaRP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    Improved		</a:t>
            </a:r>
            <a:r>
              <a:rPr lang="en-GB" sz="2200" i="1" dirty="0">
                <a:sym typeface="Symbol"/>
              </a:rPr>
              <a:t>scaffolding</a:t>
            </a:r>
            <a:r>
              <a:rPr lang="en-GB" sz="2200" dirty="0">
                <a:sym typeface="Symbol"/>
              </a:rPr>
              <a:t> the viva voce experience</a:t>
            </a:r>
            <a:endParaRPr lang="en-GB" sz="2200" b="1" dirty="0">
              <a:sym typeface="Symbol"/>
            </a:endParaRPr>
          </a:p>
          <a:p>
            <a:r>
              <a:rPr lang="en-GB" sz="2200" b="1" dirty="0">
                <a:sym typeface="Symbol"/>
              </a:rPr>
              <a:t>    Design		</a:t>
            </a:r>
            <a:r>
              <a:rPr lang="en-GB" sz="2200" dirty="0">
                <a:sym typeface="Symbol"/>
              </a:rPr>
              <a:t>through lower stake viva voce assessments</a:t>
            </a:r>
          </a:p>
          <a:p>
            <a:r>
              <a:rPr lang="en-GB" sz="2200" dirty="0">
                <a:sym typeface="Symbol"/>
              </a:rPr>
              <a:t>			(</a:t>
            </a:r>
            <a:r>
              <a:rPr lang="en-US" sz="2200" dirty="0">
                <a:sym typeface="Symbol"/>
              </a:rPr>
              <a:t>Wood, Bruner and Ross, 1976)</a:t>
            </a:r>
            <a:endParaRPr lang="en-GB" sz="2200" dirty="0">
              <a:sym typeface="Symbol"/>
            </a:endParaRPr>
          </a:p>
          <a:p>
            <a:endParaRPr lang="en-GB" sz="1500" dirty="0">
              <a:sym typeface="Symbol"/>
            </a:endParaRPr>
          </a:p>
          <a:p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   Research		Do students develop familiarity</a:t>
            </a:r>
          </a:p>
          <a:p>
            <a:r>
              <a:rPr lang="en-GB" sz="2200" b="1" dirty="0">
                <a:solidFill>
                  <a:schemeClr val="accent1">
                    <a:lumMod val="50000"/>
                  </a:schemeClr>
                </a:solidFill>
                <a:sym typeface="Symbol"/>
              </a:rPr>
              <a:t>    Question		with the viva voce assessment?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24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E19EF91E-4794-9095-DD9D-815E858B1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388991"/>
              </p:ext>
            </p:extLst>
          </p:nvPr>
        </p:nvGraphicFramePr>
        <p:xfrm>
          <a:off x="425220" y="1403757"/>
          <a:ext cx="8262349" cy="44856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3891252945"/>
                    </a:ext>
                  </a:extLst>
                </a:gridCol>
                <a:gridCol w="4157893">
                  <a:extLst>
                    <a:ext uri="{9D8B030D-6E8A-4147-A177-3AD203B41FA5}">
                      <a16:colId xmlns:a16="http://schemas.microsoft.com/office/drawing/2014/main" val="1207064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0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Data Collected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72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</a:rPr>
                        <a:t>   contextual perception of assessment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 beginning/end of module questionnaire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84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   self-assessment of performance</a:t>
                      </a:r>
                    </a:p>
                    <a:p>
                      <a:endParaRPr lang="en-GB" sz="3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   end of assessment questionnaire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6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   calibration of performance</a:t>
                      </a:r>
                    </a:p>
                    <a:p>
                      <a:endParaRPr lang="en-GB" sz="3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3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   feedback requested</a:t>
                      </a:r>
                    </a:p>
                    <a:p>
                      <a:endParaRPr lang="en-GB" sz="3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16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   plans for improvement</a:t>
                      </a:r>
                    </a:p>
                    <a:p>
                      <a:endParaRPr lang="en-GB" sz="3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73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   attitude, expression, non-verbal clues</a:t>
                      </a:r>
                    </a:p>
                    <a:p>
                      <a:endParaRPr lang="en-GB" sz="3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 recording of viva 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40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/>
                        <a:t>Teacher</a:t>
                      </a:r>
                    </a:p>
                    <a:p>
                      <a:endParaRPr lang="en-GB" sz="3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Data Collected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18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   grading of performance</a:t>
                      </a:r>
                    </a:p>
                    <a:p>
                      <a:endParaRPr lang="en-GB" sz="3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 assessment grades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7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   responses to student’s questionnaire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   feedback and responses given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791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OPERATIONALISING “FAMILIARITY”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25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D73D90-3C7E-1B10-EED4-DA97D810766B}"/>
              </a:ext>
            </a:extLst>
          </p:cNvPr>
          <p:cNvSpPr/>
          <p:nvPr/>
        </p:nvSpPr>
        <p:spPr>
          <a:xfrm>
            <a:off x="431234" y="2177450"/>
            <a:ext cx="4104456" cy="81950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8425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CONTEXTUAL PERCEPTION OF ASSESSMENT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&#10;    2017-18 simple evaluation – bespoke end-module questionnaire&#10;&#10;    2018-19 mixed-methods research approach – &#10;  matched student data: student evaluations, &#10;  orientation to feedback scale (Linderbaum &amp; Levy, 2010),&#10;               conversation transcripts,  demographics, rubrics, marks&#10;&#10;    2019-20 Covid-19 disruption -  transition to blended-learning&#10;  assessment moved online – no research&#10;&#10;    2020-21 improved design – future research planned.&#10;&#10;"/>
          <p:cNvSpPr txBox="1"/>
          <p:nvPr/>
        </p:nvSpPr>
        <p:spPr>
          <a:xfrm>
            <a:off x="194905" y="1694615"/>
            <a:ext cx="8754190" cy="10926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/>
              </a:rPr>
              <a:t>To what extent would you want your achievements in the course to be assessed by each of the following: (from 1 Hardly at all to 5 Almost exclusively) </a:t>
            </a:r>
          </a:p>
          <a:p>
            <a:endParaRPr lang="en-US" sz="500" dirty="0">
              <a:sym typeface="Symbol"/>
            </a:endParaRPr>
          </a:p>
          <a:p>
            <a:r>
              <a:rPr lang="en-US" sz="2000" dirty="0">
                <a:sym typeface="Symbol"/>
              </a:rPr>
              <a:t>Iannone and Simpson (2015) – N=33</a:t>
            </a: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26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04B838-06FD-6732-33ED-54C1FFC57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" y="2954797"/>
            <a:ext cx="9144000" cy="29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2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8425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CONTEXTUAL PERCEPTION OF ASSESSMENT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&#10;    2017-18 simple evaluation – bespoke end-module questionnaire&#10;&#10;    2018-19 mixed-methods research approach – &#10;  matched student data: student evaluations, &#10;  orientation to feedback scale (Linderbaum &amp; Levy, 2010),&#10;               conversation transcripts,  demographics, rubrics, marks&#10;&#10;    2019-20 Covid-19 disruption -  transition to blended-learning&#10;  assessment moved online – no research&#10;&#10;    2020-21 improved design – future research planned.&#10;&#10;"/>
          <p:cNvSpPr txBox="1"/>
          <p:nvPr/>
        </p:nvSpPr>
        <p:spPr>
          <a:xfrm>
            <a:off x="194905" y="1694615"/>
            <a:ext cx="8754190" cy="10926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/>
              </a:rPr>
              <a:t>Now compare written exams to oral exams. Please rate the statements below where: (-2/+2 much more accurate of oral/written assessment)</a:t>
            </a:r>
          </a:p>
          <a:p>
            <a:endParaRPr lang="en-US" sz="500" dirty="0">
              <a:sym typeface="Symbol"/>
            </a:endParaRPr>
          </a:p>
          <a:p>
            <a:r>
              <a:rPr lang="en-US" sz="2000" dirty="0">
                <a:sym typeface="Symbol"/>
              </a:rPr>
              <a:t>Gibbs and Simpson (2003) – N=33</a:t>
            </a: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27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362F7F-CA76-0B9E-FF65-CC2A60305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2209"/>
            <a:ext cx="9144000" cy="40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7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8425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SELF-ASSESSMENT of PERFORMANCE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&#10;    2017-18 simple evaluation – bespoke end-module questionnaire&#10;&#10;    2018-19 mixed-methods research approach – &#10;  matched student data: student evaluations, &#10;  orientation to feedback scale (Linderbaum &amp; Levy, 2010),&#10;               conversation transcripts,  demographics, rubrics, marks&#10;&#10;    2019-20 Covid-19 disruption -  transition to blended-learning&#10;  assessment moved online – no research&#10;&#10;    2020-21 improved design – future research planned.&#10;&#10;"/>
          <p:cNvSpPr txBox="1"/>
          <p:nvPr/>
        </p:nvSpPr>
        <p:spPr>
          <a:xfrm>
            <a:off x="194905" y="1694615"/>
            <a:ext cx="8754190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/>
              </a:rPr>
              <a:t>Well done on completing your Conversation No. X. </a:t>
            </a:r>
            <a:br>
              <a:rPr lang="en-US" sz="2000" b="1" dirty="0">
                <a:sym typeface="Symbol"/>
              </a:rPr>
            </a:br>
            <a:r>
              <a:rPr lang="en-US" sz="2000" b="1" dirty="0">
                <a:sym typeface="Symbol"/>
              </a:rPr>
              <a:t>How did it go, in your opinion?  </a:t>
            </a:r>
            <a:r>
              <a:rPr lang="en-US" sz="2000" dirty="0">
                <a:sym typeface="Symbol"/>
              </a:rPr>
              <a:t>N(1,4) = 34 – N(2, 3) = 33</a:t>
            </a: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28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EBB83A-0410-F961-A554-FB05617F8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492895"/>
            <a:ext cx="4366029" cy="3240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69D6A-9165-682B-506F-0126FE5E0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194" y="2402501"/>
            <a:ext cx="4124901" cy="1362265"/>
          </a:xfrm>
          <a:prstGeom prst="rect">
            <a:avLst/>
          </a:prstGeom>
        </p:spPr>
      </p:pic>
      <p:sp>
        <p:nvSpPr>
          <p:cNvPr id="17" name="TextBox 16" descr="&#10;    2017-18 simple evaluation – bespoke end-module questionnaire&#10;&#10;    2018-19 mixed-methods research approach – &#10;  matched student data: student evaluations, &#10;  orientation to feedback scale (Linderbaum &amp; Levy, 2010),&#10;               conversation transcripts,  demographics, rubrics, marks&#10;&#10;    2019-20 Covid-19 disruption -  transition to blended-learning&#10;  assessment moved online – no research&#10;&#10;    2020-21 improved design – future research planned.&#10;&#10;">
            <a:extLst>
              <a:ext uri="{FF2B5EF4-FFF2-40B4-BE49-F238E27FC236}">
                <a16:creationId xmlns:a16="http://schemas.microsoft.com/office/drawing/2014/main" id="{016EB55E-B626-DFF8-888A-72A6B289F28E}"/>
              </a:ext>
            </a:extLst>
          </p:cNvPr>
          <p:cNvSpPr txBox="1"/>
          <p:nvPr/>
        </p:nvSpPr>
        <p:spPr>
          <a:xfrm>
            <a:off x="4832135" y="4001202"/>
            <a:ext cx="411696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Symbol"/>
              </a:rPr>
              <a:t>There is no significant association between grade awarded and perception of performance.</a:t>
            </a:r>
            <a:endParaRPr lang="en-GB" sz="20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964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8425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SELF-ASSESSMENT of PERFORMANCE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&#10;    2017-18 simple evaluation – bespoke end-module questionnaire&#10;&#10;    2018-19 mixed-methods research approach – &#10;  matched student data: student evaluations, &#10;  orientation to feedback scale (Linderbaum &amp; Levy, 2010),&#10;               conversation transcripts,  demographics, rubrics, marks&#10;&#10;    2019-20 Covid-19 disruption -  transition to blended-learning&#10;  assessment moved online – no research&#10;&#10;    2020-21 improved design – future research planned.&#10;&#10;"/>
          <p:cNvSpPr txBox="1"/>
          <p:nvPr/>
        </p:nvSpPr>
        <p:spPr>
          <a:xfrm>
            <a:off x="194905" y="1694615"/>
            <a:ext cx="8754190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/>
              </a:rPr>
              <a:t>Please elaborate on the answer you gave here above, if you wish.</a:t>
            </a: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29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7CCD3-BD12-C450-068A-68F979C48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53891"/>
            <a:ext cx="6169342" cy="39055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A7D67B-F6F5-C0EB-4168-C69960D5A8FC}"/>
              </a:ext>
            </a:extLst>
          </p:cNvPr>
          <p:cNvSpPr txBox="1"/>
          <p:nvPr/>
        </p:nvSpPr>
        <p:spPr>
          <a:xfrm>
            <a:off x="6716847" y="3374090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Response Rates</a:t>
            </a:r>
          </a:p>
          <a:p>
            <a:endParaRPr lang="en-GB" b="1" dirty="0"/>
          </a:p>
          <a:p>
            <a:r>
              <a:rPr lang="en-GB" dirty="0"/>
              <a:t>Conv.1   79%</a:t>
            </a:r>
          </a:p>
          <a:p>
            <a:endParaRPr lang="en-GB" dirty="0"/>
          </a:p>
          <a:p>
            <a:r>
              <a:rPr lang="en-GB" dirty="0"/>
              <a:t>Conv.2   82%</a:t>
            </a:r>
          </a:p>
          <a:p>
            <a:endParaRPr lang="en-GB" dirty="0"/>
          </a:p>
          <a:p>
            <a:r>
              <a:rPr lang="en-GB" dirty="0"/>
              <a:t>Conv.3   64%</a:t>
            </a:r>
          </a:p>
          <a:p>
            <a:endParaRPr lang="en-GB" dirty="0"/>
          </a:p>
          <a:p>
            <a:r>
              <a:rPr lang="en-GB" dirty="0"/>
              <a:t>Conv.4   62%</a:t>
            </a:r>
          </a:p>
        </p:txBody>
      </p:sp>
    </p:spTree>
    <p:extLst>
      <p:ext uri="{BB962C8B-B14F-4D97-AF65-F5344CB8AC3E}">
        <p14:creationId xmlns:p14="http://schemas.microsoft.com/office/powerpoint/2010/main" val="314542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OUTLINE&#10;"/>
          <p:cNvSpPr txBox="1"/>
          <p:nvPr/>
        </p:nvSpPr>
        <p:spPr>
          <a:xfrm>
            <a:off x="400322" y="750171"/>
            <a:ext cx="7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OUTLINE</a:t>
            </a:r>
          </a:p>
        </p:txBody>
      </p:sp>
      <p:sp>
        <p:nvSpPr>
          <p:cNvPr id="6" name="TextBox 5" descr="&#10;   Introduction to viva voce assessment and wider context&#10;&#10;   Implementing viva voce assessment:     my experience &#10;&#10;   Evaluation and Research of 2017-18     and 2018-19 data&#10;"/>
          <p:cNvSpPr txBox="1"/>
          <p:nvPr/>
        </p:nvSpPr>
        <p:spPr>
          <a:xfrm>
            <a:off x="386028" y="2036311"/>
            <a:ext cx="8610782" cy="317009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500" b="1" dirty="0"/>
              <a:t>   Introduction to viva voce assessment </a:t>
            </a:r>
            <a:br>
              <a:rPr lang="en-GB" sz="2500" b="1" dirty="0"/>
            </a:br>
            <a:r>
              <a:rPr lang="en-GB" sz="2500" b="1" dirty="0"/>
              <a:t>   and wider context</a:t>
            </a:r>
            <a:br>
              <a:rPr lang="en-GB" sz="2500" b="1" dirty="0"/>
            </a:br>
            <a:endParaRPr lang="en-GB" sz="2500" b="1" dirty="0"/>
          </a:p>
          <a:p>
            <a:pPr marL="457200" indent="-457200">
              <a:buAutoNum type="arabicPeriod"/>
            </a:pPr>
            <a:r>
              <a:rPr lang="en-GB" sz="2500" b="1" dirty="0">
                <a:sym typeface="Symbol"/>
              </a:rPr>
              <a:t>   Implementing viva voce assessment: </a:t>
            </a:r>
            <a:br>
              <a:rPr lang="en-GB" sz="2500" b="1" dirty="0">
                <a:sym typeface="Symbol"/>
              </a:rPr>
            </a:br>
            <a:r>
              <a:rPr lang="en-GB" sz="2500" b="1" dirty="0">
                <a:sym typeface="Symbol"/>
              </a:rPr>
              <a:t>   how to do it?</a:t>
            </a:r>
          </a:p>
          <a:p>
            <a:pPr marL="457200" indent="-457200">
              <a:buAutoNum type="arabicPeriod"/>
            </a:pPr>
            <a:endParaRPr lang="en-GB" sz="2500" b="1" dirty="0">
              <a:sym typeface="Symbol"/>
            </a:endParaRPr>
          </a:p>
          <a:p>
            <a:pPr marL="457200" indent="-457200">
              <a:buAutoNum type="arabicPeriod"/>
            </a:pPr>
            <a:r>
              <a:rPr lang="en-GB" sz="2500" b="1" dirty="0">
                <a:sym typeface="Symbol"/>
              </a:rPr>
              <a:t>   Research and Evaluation</a:t>
            </a:r>
            <a:br>
              <a:rPr lang="en-GB" sz="2500" b="1" dirty="0">
                <a:sym typeface="Symbol"/>
              </a:rPr>
            </a:br>
            <a:endParaRPr lang="en-GB" sz="2500" b="1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7A6869-6B7F-4F26-A982-BC07AFF0EF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86" y="1773238"/>
            <a:ext cx="2615482" cy="39330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815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8425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SELF-ASSESSMENT of PERFORMANCE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&#10;    2017-18 simple evaluation – bespoke end-module questionnaire&#10;&#10;    2018-19 mixed-methods research approach – &#10;  matched student data: student evaluations, &#10;  orientation to feedback scale (Linderbaum &amp; Levy, 2010),&#10;               conversation transcripts,  demographics, rubrics, marks&#10;&#10;    2019-20 Covid-19 disruption -  transition to blended-learning&#10;  assessment moved online – no research&#10;&#10;    2020-21 improved design – future research planned.&#10;&#10;"/>
          <p:cNvSpPr txBox="1"/>
          <p:nvPr/>
        </p:nvSpPr>
        <p:spPr>
          <a:xfrm>
            <a:off x="194905" y="1694615"/>
            <a:ext cx="8754190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ym typeface="Symbol"/>
              </a:rPr>
              <a:t>Please elaborate on the answer you gave here above, if you wish.</a:t>
            </a: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30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A7D67B-F6F5-C0EB-4168-C69960D5A8FC}"/>
              </a:ext>
            </a:extLst>
          </p:cNvPr>
          <p:cNvSpPr txBox="1"/>
          <p:nvPr/>
        </p:nvSpPr>
        <p:spPr>
          <a:xfrm>
            <a:off x="6716847" y="3374090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Response Rates</a:t>
            </a:r>
          </a:p>
          <a:p>
            <a:endParaRPr lang="en-GB" b="1" dirty="0"/>
          </a:p>
          <a:p>
            <a:r>
              <a:rPr lang="en-GB" dirty="0"/>
              <a:t>Conv.1   79%</a:t>
            </a:r>
          </a:p>
          <a:p>
            <a:endParaRPr lang="en-GB" dirty="0"/>
          </a:p>
          <a:p>
            <a:r>
              <a:rPr lang="en-GB" dirty="0"/>
              <a:t>Conv.2   82%</a:t>
            </a:r>
          </a:p>
          <a:p>
            <a:endParaRPr lang="en-GB" dirty="0"/>
          </a:p>
          <a:p>
            <a:r>
              <a:rPr lang="en-GB" dirty="0"/>
              <a:t>Conv.3   64%</a:t>
            </a:r>
          </a:p>
          <a:p>
            <a:endParaRPr lang="en-GB" dirty="0"/>
          </a:p>
          <a:p>
            <a:r>
              <a:rPr lang="en-GB" dirty="0"/>
              <a:t>Conv.4   62%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851804-A5F0-95A2-A86A-785D2DA4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76761"/>
            <a:ext cx="6169342" cy="39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DATA COLLECTION &amp; METHODOLOGY&#10;"/>
          <p:cNvSpPr txBox="1"/>
          <p:nvPr/>
        </p:nvSpPr>
        <p:spPr>
          <a:xfrm>
            <a:off x="395288" y="750171"/>
            <a:ext cx="84251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SELF-ASSESSMENT of PERFORMANCE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31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63661A-746B-DD3A-BE21-435C8B0C1C7F}"/>
              </a:ext>
            </a:extLst>
          </p:cNvPr>
          <p:cNvSpPr txBox="1"/>
          <p:nvPr/>
        </p:nvSpPr>
        <p:spPr>
          <a:xfrm>
            <a:off x="389582" y="1700808"/>
            <a:ext cx="8070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knew my nerves would take over, as they did. I feel like I should blame it on some sort of self-fulfilling prophecy effect, or manifestation if you will.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Luna, Conv 1.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BB0190-924A-7B06-DB5F-8788F3DA17E3}"/>
              </a:ext>
            </a:extLst>
          </p:cNvPr>
          <p:cNvSpPr txBox="1"/>
          <p:nvPr/>
        </p:nvSpPr>
        <p:spPr>
          <a:xfrm>
            <a:off x="389582" y="2746887"/>
            <a:ext cx="80708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I feel like compared to last time, I was able to cohesively explain the ideas brought by Ricardo and Marx. I think I exhibited an improvement in the way I was able to contextualise and logically organise concise information that was relevant to the posed question. </a:t>
            </a:r>
            <a:r>
              <a:rPr lang="en-GB" dirty="0"/>
              <a:t>Luna, Conv 2.</a:t>
            </a:r>
            <a:endParaRPr lang="en-GB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B968D-D400-5D9F-A1AE-20392FD9242D}"/>
              </a:ext>
            </a:extLst>
          </p:cNvPr>
          <p:cNvSpPr txBox="1"/>
          <p:nvPr/>
        </p:nvSpPr>
        <p:spPr>
          <a:xfrm>
            <a:off x="389582" y="4120270"/>
            <a:ext cx="80708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 was pleasantly surprised by the way I could apply the knowledge I acquired in a conversation. I was afraid I could not be able to present my ideas in a coherent way.</a:t>
            </a:r>
          </a:p>
          <a:p>
            <a:r>
              <a:rPr lang="en-US" dirty="0"/>
              <a:t>Neah, Conv 3.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7C2F89-2938-2493-B24B-15833E4981CA}"/>
              </a:ext>
            </a:extLst>
          </p:cNvPr>
          <p:cNvSpPr txBox="1"/>
          <p:nvPr/>
        </p:nvSpPr>
        <p:spPr>
          <a:xfrm>
            <a:off x="389582" y="5246055"/>
            <a:ext cx="459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become more confident in speaking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Barry, Conv 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31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5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ferences 1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REFERENCES -1-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Carless, D.R. 2002. The 'Mini-Viva' As A Tool To Enhance Assessment For Learning. Assessment and Evaluation in Higher Education, 27 (4), pp. 353-363. &#10; &#10;Carless, D., and Boud, D. 2018. The Development of Student Feedback Literacy: enabling uptake of feedback. Assessment &amp; Evaluation in Higher Education, 43 (8), 1315-1325.&#10; &#10;Davis, G., and Engward, H. 2018. In Defence Of The Viva Voce: Eighteen Candidates’ Voices. Nurse Education Today, 65, 30-35. &#10; &#10;Dobson, S. 2008. Theorising The Academic Viva In Higher Education: the argument for a qualitative approach. Assessment and Evaluation in Higher Education, 33 (3), 277-288. &#10; &#10;Ganji, K. 2017. Evaluation Of Reliability In Structured Viva Voce As A Formative Assessment Of Dental Students. Journal of Dental Education, 81 (5), 590-596. &#10;  &#10;Hounsell, D., Falchikov N., Hounsell, J., Klampfleitner, M., Huxham, M., Thompson, K. and Blair, S. 2007 Innovative Assessment Across the Disciplines: An Analytical Review of the Literature. York: Higher Education Academy.&#10; &#10;"/>
          <p:cNvSpPr txBox="1"/>
          <p:nvPr/>
        </p:nvSpPr>
        <p:spPr>
          <a:xfrm>
            <a:off x="194904" y="1426686"/>
            <a:ext cx="8949096" cy="509370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en-GB" sz="1300" dirty="0"/>
          </a:p>
          <a:p>
            <a:r>
              <a:rPr lang="en-GB" sz="1300" dirty="0"/>
              <a:t>Carless, D.R. 2002. The 'Mini-Viva' As A Tool To Enhance Assessment For Learning. </a:t>
            </a:r>
            <a:r>
              <a:rPr lang="en-GB" sz="1300" i="1" dirty="0"/>
              <a:t>Assessment and Evaluation in Higher Education</a:t>
            </a:r>
            <a:r>
              <a:rPr lang="en-GB" sz="1300" dirty="0"/>
              <a:t>, 27 (4), pp. 353-363. 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/>
              <a:t>Carless, D., and </a:t>
            </a:r>
            <a:r>
              <a:rPr lang="en-GB" sz="1300" dirty="0" err="1"/>
              <a:t>Boud</a:t>
            </a:r>
            <a:r>
              <a:rPr lang="en-GB" sz="1300" dirty="0"/>
              <a:t>, D. 2018. The Development of Student Feedback Literacy: enabling uptake of feedback. </a:t>
            </a:r>
            <a:r>
              <a:rPr lang="en-GB" sz="1300" i="1" dirty="0"/>
              <a:t>Assessment &amp; Evaluation in Higher Education</a:t>
            </a:r>
            <a:r>
              <a:rPr lang="en-GB" sz="1300" dirty="0"/>
              <a:t>, 43 (8), 1315-1325.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/>
              <a:t>Davis, G., and </a:t>
            </a:r>
            <a:r>
              <a:rPr lang="en-GB" sz="1300" dirty="0" err="1"/>
              <a:t>Engward</a:t>
            </a:r>
            <a:r>
              <a:rPr lang="en-GB" sz="1300" dirty="0"/>
              <a:t>, H. 2018. In Defence Of The Viva Voce: Eighteen Candidates’ Voices. </a:t>
            </a:r>
            <a:r>
              <a:rPr lang="en-GB" sz="1300" i="1" dirty="0"/>
              <a:t>Nurse Education Today</a:t>
            </a:r>
            <a:r>
              <a:rPr lang="en-GB" sz="1300" dirty="0"/>
              <a:t>, 65, 30-35. 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/>
              <a:t>Dobson, S. 2008. Theorising The Academic Viva In Higher Education: the argument for a qualitative approach. </a:t>
            </a:r>
            <a:r>
              <a:rPr lang="en-GB" sz="1300" i="1" dirty="0"/>
              <a:t>Assessment and Evaluation in Higher Education</a:t>
            </a:r>
            <a:r>
              <a:rPr lang="en-GB" sz="1300" dirty="0"/>
              <a:t>, 33 (3), 277-288. 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 err="1"/>
              <a:t>Ganji</a:t>
            </a:r>
            <a:r>
              <a:rPr lang="en-GB" sz="1300" dirty="0"/>
              <a:t>, K. 2017. Evaluation Of Reliability In Structured Viva Voce As A Formative Assessment Of Dental Students. </a:t>
            </a:r>
            <a:r>
              <a:rPr lang="en-GB" sz="1300" i="1" dirty="0"/>
              <a:t>Journal of Dental Education</a:t>
            </a:r>
            <a:r>
              <a:rPr lang="en-GB" sz="1300" dirty="0"/>
              <a:t>, 81 (5), 590-596. </a:t>
            </a:r>
          </a:p>
          <a:p>
            <a:r>
              <a:rPr lang="en-GB" sz="1300" dirty="0"/>
              <a:t>  </a:t>
            </a:r>
          </a:p>
          <a:p>
            <a:r>
              <a:rPr lang="en-US" sz="1300" dirty="0"/>
              <a:t>Gibbs, G., and Simpson, C. 2003. Measuring the response of students to assessment: the Assessment Experience Questionnaire. 11th International Improving Student Learning Symposium, Hinckley.</a:t>
            </a:r>
            <a:endParaRPr lang="en-GB" sz="1300" dirty="0"/>
          </a:p>
          <a:p>
            <a:endParaRPr lang="en-GB" sz="1300" dirty="0"/>
          </a:p>
          <a:p>
            <a:r>
              <a:rPr lang="en-GB" sz="1300" dirty="0"/>
              <a:t>Hounsell, D., </a:t>
            </a:r>
            <a:r>
              <a:rPr lang="en-GB" sz="1300" dirty="0" err="1"/>
              <a:t>Falchikov</a:t>
            </a:r>
            <a:r>
              <a:rPr lang="en-GB" sz="1300" dirty="0"/>
              <a:t> N., Hounsell, J., </a:t>
            </a:r>
            <a:r>
              <a:rPr lang="en-GB" sz="1300" dirty="0" err="1"/>
              <a:t>Klampfleitner</a:t>
            </a:r>
            <a:r>
              <a:rPr lang="en-GB" sz="1300" dirty="0"/>
              <a:t>, M., </a:t>
            </a:r>
            <a:r>
              <a:rPr lang="en-GB" sz="1300" dirty="0" err="1"/>
              <a:t>Huxham</a:t>
            </a:r>
            <a:r>
              <a:rPr lang="en-GB" sz="1300" dirty="0"/>
              <a:t>, M., Thompson, K. and Blair, S. 2007 Innovative Assessment Across the Disciplines: An Analytical Review of the Literature. York: Higher Education Academy.</a:t>
            </a:r>
          </a:p>
          <a:p>
            <a:endParaRPr lang="en-GB" sz="1300" dirty="0"/>
          </a:p>
          <a:p>
            <a:r>
              <a:rPr lang="en-GB" sz="1300" dirty="0"/>
              <a:t>Iannone, P., and Simpson, A. </a:t>
            </a:r>
            <a:r>
              <a:rPr lang="en-US" sz="1300" dirty="0"/>
              <a:t>2015. Students’ views of oral performance assessment in mathematics: Straddling the ‘assessment of’ and ‘assessment for’ learning divide. </a:t>
            </a:r>
            <a:r>
              <a:rPr lang="en-US" sz="1300" i="1" dirty="0"/>
              <a:t>Assessment &amp; Evaluation in Higher Education</a:t>
            </a:r>
            <a:r>
              <a:rPr lang="en-US" sz="1300" dirty="0"/>
              <a:t>, 40 (7), 971–987.</a:t>
            </a:r>
          </a:p>
          <a:p>
            <a:endParaRPr lang="en-GB" sz="1300" dirty="0"/>
          </a:p>
          <a:p>
            <a:r>
              <a:rPr lang="en-GB" sz="1300" dirty="0"/>
              <a:t> 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32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6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References 2&#10;"/>
          <p:cNvSpPr txBox="1"/>
          <p:nvPr/>
        </p:nvSpPr>
        <p:spPr>
          <a:xfrm>
            <a:off x="395288" y="750171"/>
            <a:ext cx="7777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REFERENCES -2-</a:t>
            </a:r>
            <a:endParaRPr lang="en-GB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6" name="TextBox 5" descr="Iannone, P., and Simpson, A. 2012. Oral Assessment in Mathematics: implementation and outcomes. Teaching Mathematics and Its Applications, 31, 179-190.&#10; &#10;Linderbaum B.A., and Levy P.E. 2010. The Development and Validation of the Feedback Orientation Scale (FOS). Journal of Management, 36 (6), 1372-1402.&#10; &#10;Pearce, G., and Lee, G. 2009. Viva Voce (Oral Examination) As An Assessment Method: insights from marketing students. Journal of Marketing Education, 31 (2), 120-130. &#10; &#10;Sadler, R. 2010. Beyond Feedback: developing student capability in complex appraisal. Assessment &amp; Evaluation in Higher Education, 35 (5), 535-550.&#10; &#10;Stray, C. 2001. The Shift from Oral to Written Examination: Cambridge and Oxford 1700–1900. Assessment in Education: Principles, Policy &amp; Practice, 8 (1), 35-50.&#10; &#10;Winstone, N., and Carless, D. 2020. Designing for Student Uptake of Feedback in Higher Education. Routledge.&#10; &#10;"/>
          <p:cNvSpPr txBox="1"/>
          <p:nvPr/>
        </p:nvSpPr>
        <p:spPr>
          <a:xfrm>
            <a:off x="194904" y="1500935"/>
            <a:ext cx="8949095" cy="429348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en-US" sz="1300" dirty="0"/>
          </a:p>
          <a:p>
            <a:r>
              <a:rPr lang="en-GB" sz="1300" dirty="0"/>
              <a:t>Iannone, P., and Simpson, A. 2012. Oral Assessment in Mathematics: implementation and outcomes. </a:t>
            </a:r>
            <a:r>
              <a:rPr lang="en-GB" sz="1300" i="1" dirty="0"/>
              <a:t>Teaching Mathematics and Its Applications</a:t>
            </a:r>
            <a:r>
              <a:rPr lang="en-GB" sz="1300" dirty="0"/>
              <a:t>, 31, 179-190.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 err="1"/>
              <a:t>Linderbaum</a:t>
            </a:r>
            <a:r>
              <a:rPr lang="en-GB" sz="1300" dirty="0"/>
              <a:t> B.A., and Levy P.E. 2010. The Development and Validation of the Feedback Orientation Scale (FOS). </a:t>
            </a:r>
            <a:r>
              <a:rPr lang="en-GB" sz="1300" i="1" dirty="0"/>
              <a:t>Journal of Management</a:t>
            </a:r>
            <a:r>
              <a:rPr lang="en-GB" sz="1300" dirty="0"/>
              <a:t>, 36 (6), 1372-1402.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/>
              <a:t>Pearce, G., and Lee, G. 2009. Viva Voce (Oral Examination) As An Assessment Method: insights from marketing students. </a:t>
            </a:r>
            <a:r>
              <a:rPr lang="en-GB" sz="1300" i="1" dirty="0"/>
              <a:t>Journal of Marketing Education</a:t>
            </a:r>
            <a:r>
              <a:rPr lang="en-GB" sz="1300" dirty="0"/>
              <a:t>, 31 (2), 120-130. 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/>
              <a:t>Sadler, R. 2010. Beyond Feedback: developing student capability in complex appraisal. </a:t>
            </a:r>
            <a:r>
              <a:rPr lang="en-GB" sz="1300" i="1" dirty="0"/>
              <a:t>Assessment &amp; Evaluation in Higher Education</a:t>
            </a:r>
            <a:r>
              <a:rPr lang="en-GB" sz="1300" dirty="0"/>
              <a:t>, 35 (5), 535-550.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/>
              <a:t>Stray, C. 2001. The Shift from Oral to Written Examination: Cambridge and Oxford 1700–1900. </a:t>
            </a:r>
            <a:r>
              <a:rPr lang="en-GB" sz="1300" i="1" dirty="0"/>
              <a:t>Assessment in Education: Principles, Policy &amp; Practice</a:t>
            </a:r>
            <a:r>
              <a:rPr lang="en-GB" sz="1300" dirty="0"/>
              <a:t>, 8 (1), 35-50.</a:t>
            </a:r>
          </a:p>
          <a:p>
            <a:r>
              <a:rPr lang="en-GB" sz="1300" dirty="0"/>
              <a:t> </a:t>
            </a:r>
          </a:p>
          <a:p>
            <a:r>
              <a:rPr lang="en-GB" sz="1300" dirty="0"/>
              <a:t>Winstone, N., and Carless, D. 2020. Designing for Student Uptake of Feedback in Higher Education</a:t>
            </a:r>
            <a:r>
              <a:rPr lang="en-GB" sz="1300" i="1" dirty="0"/>
              <a:t>. </a:t>
            </a:r>
            <a:r>
              <a:rPr lang="en-GB" sz="1300" dirty="0"/>
              <a:t>Routledge.</a:t>
            </a:r>
          </a:p>
          <a:p>
            <a:endParaRPr lang="en-GB" sz="1300" dirty="0"/>
          </a:p>
          <a:p>
            <a:r>
              <a:rPr lang="en-US" sz="1300" dirty="0"/>
              <a:t>Wood, D. J., Bruner, J. S., &amp; Ross, G. 1976. The Role of Tutoring in Problem Solving. </a:t>
            </a:r>
            <a:r>
              <a:rPr lang="en-US" sz="1300" i="1" dirty="0"/>
              <a:t>Journal of Child Psychiatry and Psychology</a:t>
            </a:r>
            <a:r>
              <a:rPr lang="en-US" sz="1300" dirty="0"/>
              <a:t>, 17, 89-100.</a:t>
            </a:r>
            <a:endParaRPr lang="en-GB" sz="1300" dirty="0"/>
          </a:p>
          <a:p>
            <a:r>
              <a:rPr lang="en-GB" sz="1300" dirty="0"/>
              <a:t> 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33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7135BA-16B4-4B09-98EC-36A0D60BEC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958" y="2607008"/>
            <a:ext cx="3529510" cy="28966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5503686"/>
            <a:ext cx="9144000" cy="1354314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21803" y="2690641"/>
            <a:ext cx="396044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00" dirty="0">
                <a:latin typeface="Arial Rounded MT Bold" pitchFamily="34" charset="0"/>
              </a:rPr>
              <a:t>Fabio R. Aricò</a:t>
            </a:r>
            <a:br>
              <a:rPr lang="en-GB" sz="2300" dirty="0">
                <a:latin typeface="Arial Rounded MT Bold" pitchFamily="34" charset="0"/>
              </a:rPr>
            </a:br>
            <a:r>
              <a:rPr lang="en-GB" sz="500" dirty="0">
                <a:latin typeface="Arial Rounded MT Bold" pitchFamily="34" charset="0"/>
              </a:rPr>
              <a:t/>
            </a:r>
            <a:br>
              <a:rPr lang="en-GB" sz="500" dirty="0">
                <a:latin typeface="Arial Rounded MT Bold" pitchFamily="34" charset="0"/>
              </a:rPr>
            </a:br>
            <a:r>
              <a:rPr lang="en-GB" sz="2000" dirty="0">
                <a:latin typeface="Arial Rounded MT Bold" pitchFamily="34" charset="0"/>
              </a:rPr>
              <a:t>University of East Anglia</a:t>
            </a:r>
          </a:p>
          <a:p>
            <a:pPr algn="ctr"/>
            <a:r>
              <a:rPr lang="en-GB" sz="2400" dirty="0">
                <a:latin typeface="Arial Rounded MT Bold" pitchFamily="34" charset="0"/>
              </a:rPr>
              <a:t/>
            </a:r>
            <a:br>
              <a:rPr lang="en-GB" sz="2400" dirty="0">
                <a:latin typeface="Arial Rounded MT Bold" pitchFamily="34" charset="0"/>
              </a:rPr>
            </a:br>
            <a:r>
              <a:rPr lang="en-GB" sz="2300" dirty="0">
                <a:latin typeface="Arial Rounded MT Bold" pitchFamily="34" charset="0"/>
              </a:rPr>
              <a:t>Paola Iannone</a:t>
            </a:r>
            <a:r>
              <a:rPr lang="en-GB" sz="2800" dirty="0">
                <a:latin typeface="Arial Rounded MT Bold" pitchFamily="34" charset="0"/>
              </a:rPr>
              <a:t/>
            </a:r>
            <a:br>
              <a:rPr lang="en-GB" sz="2800" dirty="0">
                <a:latin typeface="Arial Rounded MT Bold" pitchFamily="34" charset="0"/>
              </a:rPr>
            </a:br>
            <a:r>
              <a:rPr lang="en-GB" sz="600" dirty="0">
                <a:latin typeface="Arial Rounded MT Bold" pitchFamily="34" charset="0"/>
              </a:rPr>
              <a:t/>
            </a:r>
            <a:br>
              <a:rPr lang="en-GB" sz="600" dirty="0">
                <a:latin typeface="Arial Rounded MT Bold" pitchFamily="34" charset="0"/>
              </a:rPr>
            </a:br>
            <a:r>
              <a:rPr lang="en-GB" sz="2000" dirty="0">
                <a:latin typeface="Arial Rounded MT Bold" pitchFamily="34" charset="0"/>
              </a:rPr>
              <a:t>Loughborough University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481458" y="4861975"/>
            <a:ext cx="457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Manchester – April 2023</a:t>
            </a: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sp>
        <p:nvSpPr>
          <p:cNvPr id="7" name="TextBox 6" descr="FROM ESSAY TO EVALUATIVE CONVERSATION&#10;Fabio R. Aricò&#10;@FabioArico&#10;AdvanceHE &#10;July 2020&#10;"/>
          <p:cNvSpPr txBox="1"/>
          <p:nvPr/>
        </p:nvSpPr>
        <p:spPr>
          <a:xfrm>
            <a:off x="433164" y="979838"/>
            <a:ext cx="8387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83275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Introducing and Developing Familiarity </a:t>
            </a:r>
            <a:b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with Viva Voce Assessment in Undergraduate Education</a:t>
            </a:r>
            <a:endParaRPr lang="en-GB" sz="2600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3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1723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6" name="TextBox 5" descr="Introduction to viva voce assessment and &#10;wider context&#10;&#10;"/>
          <p:cNvSpPr txBox="1"/>
          <p:nvPr/>
        </p:nvSpPr>
        <p:spPr>
          <a:xfrm>
            <a:off x="389810" y="1773238"/>
            <a:ext cx="8610782" cy="193899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</a:rPr>
              <a:t>Introduction to viva voce assessment: wider context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02377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conomics Networ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91" y="4350562"/>
            <a:ext cx="2544217" cy="1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VIVA VOCE ASSESSMENT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VIVA VOCE ASSESSMENT</a:t>
            </a:r>
          </a:p>
        </p:txBody>
      </p:sp>
      <p:sp>
        <p:nvSpPr>
          <p:cNvPr id="6" name="TextBox 5" descr="Uncommon &#10;Stray (2001) – Traditional shift from oral to written exams in UK&#10;Hounsell et al. (2007) – Why is it not used at UG level?&#10;&#10;Few examples: Nursing (Davis &amp; Engward, 2018), Dentistry (Ganji, 2017), Business Studies (Pearce &amp; Lee, 2009), Education (Carless, 2002), Mathematics (Iannone &amp; Simpson, 2012)&#10;&#10;Unresearched &#10;Dobson (2008) – not conceptualised in literature&#10;&#10;Needed  &#10;EconomicsNetwork Surveys (2018-20)&#10;communication to non-economists&#10;creativity and imaginative ability"/>
          <p:cNvSpPr txBox="1"/>
          <p:nvPr/>
        </p:nvSpPr>
        <p:spPr>
          <a:xfrm>
            <a:off x="389810" y="1695720"/>
            <a:ext cx="8754190" cy="475514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ym typeface="Symbol"/>
              </a:rPr>
              <a:t>Uncommon</a:t>
            </a:r>
            <a:r>
              <a:rPr lang="en-GB" sz="2000" dirty="0">
                <a:sym typeface="Symbol"/>
              </a:rPr>
              <a:t>	Stray (2001) – Traditional shift from oral to written exams in UK</a:t>
            </a:r>
          </a:p>
          <a:p>
            <a:r>
              <a:rPr lang="en-GB" sz="2000" dirty="0">
                <a:sym typeface="Symbol"/>
              </a:rPr>
              <a:t>		Hounsell et al. (2007) – Why is it not used at UG level?</a:t>
            </a:r>
            <a:br>
              <a:rPr lang="en-GB" sz="2000" dirty="0">
                <a:sym typeface="Symbol"/>
              </a:rPr>
            </a:br>
            <a:endParaRPr lang="en-GB" sz="1000" dirty="0">
              <a:sym typeface="Symbol"/>
            </a:endParaRPr>
          </a:p>
          <a:p>
            <a:r>
              <a:rPr lang="en-GB" sz="2200" dirty="0">
                <a:sym typeface="Symbol"/>
              </a:rPr>
              <a:t>		</a:t>
            </a:r>
            <a:r>
              <a:rPr lang="en-GB" u="sng" dirty="0">
                <a:sym typeface="Symbol"/>
              </a:rPr>
              <a:t>Few examples</a:t>
            </a:r>
            <a:r>
              <a:rPr lang="en-GB" dirty="0">
                <a:sym typeface="Symbol"/>
              </a:rPr>
              <a:t>: Nursing (Davis &amp; </a:t>
            </a:r>
            <a:r>
              <a:rPr lang="en-GB" dirty="0" err="1">
                <a:sym typeface="Symbol"/>
              </a:rPr>
              <a:t>Engward</a:t>
            </a:r>
            <a:r>
              <a:rPr lang="en-GB" dirty="0">
                <a:sym typeface="Symbol"/>
              </a:rPr>
              <a:t>, 2018), 	Dentistry (</a:t>
            </a:r>
            <a:r>
              <a:rPr lang="en-GB" dirty="0" err="1">
                <a:sym typeface="Symbol"/>
              </a:rPr>
              <a:t>Ganji</a:t>
            </a:r>
            <a:r>
              <a:rPr lang="en-GB" dirty="0">
                <a:sym typeface="Symbol"/>
              </a:rPr>
              <a:t>, 2017), 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		Business Studies (Pearce &amp; Lee, 2009), Education (Carless, 2002),</a:t>
            </a:r>
            <a:br>
              <a:rPr lang="en-GB" dirty="0">
                <a:sym typeface="Symbol"/>
              </a:rPr>
            </a:br>
            <a:r>
              <a:rPr lang="en-GB" dirty="0">
                <a:sym typeface="Symbol"/>
              </a:rPr>
              <a:t>		Mathematics (Iannone &amp; Simpson, 2012)</a:t>
            </a:r>
          </a:p>
          <a:p>
            <a:endParaRPr lang="en-GB" sz="2500" b="1" dirty="0">
              <a:sym typeface="Symbol"/>
            </a:endParaRPr>
          </a:p>
          <a:p>
            <a:r>
              <a:rPr lang="en-GB" sz="2000" b="1" dirty="0">
                <a:sym typeface="Symbol"/>
              </a:rPr>
              <a:t>Unresearched	</a:t>
            </a:r>
            <a:r>
              <a:rPr lang="en-GB" sz="2000" dirty="0">
                <a:sym typeface="Symbol"/>
              </a:rPr>
              <a:t>Dobson (2008) – not conceptualised in literature</a:t>
            </a:r>
          </a:p>
          <a:p>
            <a:endParaRPr lang="en-GB" sz="2500" dirty="0">
              <a:sym typeface="Symbol"/>
            </a:endParaRPr>
          </a:p>
          <a:p>
            <a:endParaRPr lang="en-GB" sz="2500" dirty="0">
              <a:sym typeface="Symbol"/>
            </a:endParaRPr>
          </a:p>
          <a:p>
            <a:r>
              <a:rPr lang="en-GB" sz="2000" b="1" dirty="0">
                <a:sym typeface="Symbol"/>
              </a:rPr>
              <a:t>Needed	</a:t>
            </a:r>
            <a:r>
              <a:rPr lang="en-GB" sz="2000" dirty="0">
                <a:sym typeface="Symbol"/>
              </a:rPr>
              <a:t>	</a:t>
            </a:r>
            <a:r>
              <a:rPr lang="en-GB" sz="2000" dirty="0" err="1">
                <a:sym typeface="Symbol"/>
              </a:rPr>
              <a:t>EconomicsNetwork</a:t>
            </a:r>
            <a:r>
              <a:rPr lang="en-GB" sz="2000" dirty="0">
                <a:sym typeface="Symbol"/>
              </a:rPr>
              <a:t> Surveys (2018-20)</a:t>
            </a:r>
          </a:p>
          <a:p>
            <a:r>
              <a:rPr lang="en-GB" sz="2000" dirty="0">
                <a:sym typeface="Symbol"/>
              </a:rPr>
              <a:t>		</a:t>
            </a:r>
            <a:r>
              <a:rPr lang="en-GB" sz="2000" dirty="0">
                <a:sym typeface="Symbol" panose="05050102010706020507" pitchFamily="18" charset="2"/>
              </a:rPr>
              <a:t> c</a:t>
            </a:r>
            <a:r>
              <a:rPr lang="en-GB" sz="2000" dirty="0">
                <a:sym typeface="Symbol"/>
              </a:rPr>
              <a:t>ommunication to non-economists</a:t>
            </a:r>
          </a:p>
          <a:p>
            <a:r>
              <a:rPr lang="en-GB" sz="2000" dirty="0">
                <a:sym typeface="Symbol"/>
              </a:rPr>
              <a:t>		</a:t>
            </a:r>
            <a:r>
              <a:rPr lang="en-GB" sz="2000" dirty="0">
                <a:sym typeface="Symbol" panose="05050102010706020507" pitchFamily="18" charset="2"/>
              </a:rPr>
              <a:t> creativity and imaginative ability</a:t>
            </a:r>
            <a:endParaRPr lang="en-GB" sz="2000" dirty="0">
              <a:sym typeface="Symbol"/>
            </a:endParaRPr>
          </a:p>
          <a:p>
            <a:r>
              <a:rPr lang="en-GB" sz="2000" dirty="0">
                <a:sym typeface="Symbol"/>
              </a:rPr>
              <a:t>		</a:t>
            </a:r>
            <a:br>
              <a:rPr lang="en-GB" sz="2000" dirty="0">
                <a:sym typeface="Symbol"/>
              </a:rPr>
            </a:b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5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VIVA VOCE ASSESSMENT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VIVA VOCE ASSESSMENT</a:t>
            </a:r>
          </a:p>
        </p:txBody>
      </p:sp>
      <p:sp>
        <p:nvSpPr>
          <p:cNvPr id="6" name="TextBox 5" descr="Uncommon &#10;Stray (2001) – Traditional shift from oral to written exams in UK&#10;Hounsell et al. (2007) – Why is it not used at UG level?&#10;&#10;Few examples: Nursing (Davis &amp; Engward, 2018), Dentistry (Ganji, 2017), Business Studies (Pearce &amp; Lee, 2009), Education (Carless, 2002), Mathematics (Iannone &amp; Simpson, 2012)&#10;&#10;Unresearched &#10;Dobson (2008) – not conceptualised in literature&#10;&#10;Needed  &#10;EconomicsNetwork Surveys (2018-20)&#10;communication to non-economists&#10;creativity and imaginative ability"/>
          <p:cNvSpPr txBox="1"/>
          <p:nvPr/>
        </p:nvSpPr>
        <p:spPr>
          <a:xfrm>
            <a:off x="389810" y="1695720"/>
            <a:ext cx="8754190" cy="283154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000" dirty="0"/>
              <a:t>We should go back to the Middle Ages</a:t>
            </a:r>
          </a:p>
          <a:p>
            <a:endParaRPr lang="en-GB" sz="2000" dirty="0"/>
          </a:p>
          <a:p>
            <a:r>
              <a:rPr lang="en-GB" sz="2000" dirty="0"/>
              <a:t>Assessment         </a:t>
            </a:r>
            <a:r>
              <a:rPr lang="en-GB" sz="2000" dirty="0">
                <a:sym typeface="Symbol" panose="05050102010706020507" pitchFamily="18" charset="2"/>
              </a:rPr>
              <a:t> 	</a:t>
            </a:r>
            <a:r>
              <a:rPr lang="en-GB" sz="2000" dirty="0" err="1">
                <a:sym typeface="Symbol" panose="05050102010706020507" pitchFamily="18" charset="2"/>
              </a:rPr>
              <a:t>Adsideō</a:t>
            </a:r>
            <a:r>
              <a:rPr lang="en-GB" sz="2000" dirty="0">
                <a:sym typeface="Symbol" panose="05050102010706020507" pitchFamily="18" charset="2"/>
              </a:rPr>
              <a:t> (</a:t>
            </a:r>
            <a:r>
              <a:rPr lang="en-GB" sz="2000" dirty="0" err="1">
                <a:sym typeface="Symbol" panose="05050102010706020507" pitchFamily="18" charset="2"/>
              </a:rPr>
              <a:t>assideō</a:t>
            </a:r>
            <a:r>
              <a:rPr lang="en-GB" sz="2000" dirty="0">
                <a:sym typeface="Symbol" panose="05050102010706020507" pitchFamily="18" charset="2"/>
              </a:rPr>
              <a:t>)   =   sit next to/near to somebody</a:t>
            </a:r>
            <a:br>
              <a:rPr lang="en-GB" sz="2000" dirty="0">
                <a:sym typeface="Symbol" panose="05050102010706020507" pitchFamily="18" charset="2"/>
              </a:rPr>
            </a:br>
            <a:r>
              <a:rPr lang="en-GB" sz="2000" dirty="0">
                <a:sym typeface="Symbol" panose="05050102010706020507" pitchFamily="18" charset="2"/>
              </a:rPr>
              <a:t>                                                	                       (but also, stand by somebody)</a:t>
            </a:r>
            <a:br>
              <a:rPr lang="en-GB" sz="2000" dirty="0">
                <a:sym typeface="Symbol" panose="05050102010706020507" pitchFamily="18" charset="2"/>
              </a:rPr>
            </a:br>
            <a:endParaRPr lang="en-GB" sz="2000" dirty="0">
              <a:sym typeface="Symbol" panose="05050102010706020507" pitchFamily="18" charset="2"/>
            </a:endParaRPr>
          </a:p>
          <a:p>
            <a:r>
              <a:rPr lang="en-GB" sz="2000" dirty="0">
                <a:sym typeface="Symbol" panose="05050102010706020507" pitchFamily="18" charset="2"/>
              </a:rPr>
              <a:t>                      				  …to conduct a viva voce exam!</a:t>
            </a:r>
          </a:p>
          <a:p>
            <a:endParaRPr lang="en-GB" dirty="0">
              <a:sym typeface="Symbol" panose="05050102010706020507" pitchFamily="18" charset="2"/>
            </a:endParaRPr>
          </a:p>
          <a:p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6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96B77-6130-392D-EF6C-2AA77990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0" y="3429000"/>
            <a:ext cx="3956345" cy="23723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VIVA VOCE ASSESSMENT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MOTIVATION(S)</a:t>
            </a:r>
          </a:p>
        </p:txBody>
      </p:sp>
      <p:sp>
        <p:nvSpPr>
          <p:cNvPr id="6" name="TextBox 5" descr="Uncommon &#10;Stray (2001) – Traditional shift from oral to written exams in UK&#10;Hounsell et al. (2007) – Why is it not used at UG level?&#10;&#10;Few examples: Nursing (Davis &amp; Engward, 2018), Dentistry (Ganji, 2017), Business Studies (Pearce &amp; Lee, 2009), Education (Carless, 2002), Mathematics (Iannone &amp; Simpson, 2012)&#10;&#10;Unresearched &#10;Dobson (2008) – not conceptualised in literature&#10;&#10;Needed  &#10;EconomicsNetwork Surveys (2018-20)&#10;communication to non-economists&#10;creativity and imaginative ability"/>
          <p:cNvSpPr txBox="1"/>
          <p:nvPr/>
        </p:nvSpPr>
        <p:spPr>
          <a:xfrm>
            <a:off x="389810" y="1695720"/>
            <a:ext cx="8754190" cy="409342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ym typeface="Symbol"/>
              </a:rPr>
              <a:t>My Experience</a:t>
            </a:r>
            <a:r>
              <a:rPr lang="en-GB" sz="2000" dirty="0">
                <a:sym typeface="Symbol"/>
              </a:rPr>
              <a:t>	I was trained this way, and I experienced the benefits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/>
              </a:rPr>
              <a:t>                                on my own skin. I want to give my students the same chance.</a:t>
            </a:r>
            <a:br>
              <a:rPr lang="en-GB" sz="2000" dirty="0">
                <a:sym typeface="Symbol"/>
              </a:rPr>
            </a:br>
            <a:endParaRPr lang="en-GB" sz="1000" dirty="0">
              <a:sym typeface="Symbol"/>
            </a:endParaRPr>
          </a:p>
          <a:p>
            <a:endParaRPr lang="en-GB" sz="2500" b="1" dirty="0">
              <a:sym typeface="Symbol"/>
            </a:endParaRPr>
          </a:p>
          <a:p>
            <a:r>
              <a:rPr lang="en-GB" sz="2000" b="1" dirty="0">
                <a:sym typeface="Symbol"/>
              </a:rPr>
              <a:t>Employability	</a:t>
            </a:r>
            <a:r>
              <a:rPr lang="en-GB" sz="2000" dirty="0">
                <a:sym typeface="Symbol"/>
              </a:rPr>
              <a:t>Reflect on the benefit this can bring to students being</a:t>
            </a:r>
            <a:br>
              <a:rPr lang="en-GB" sz="2000" dirty="0">
                <a:sym typeface="Symbol"/>
              </a:rPr>
            </a:br>
            <a:r>
              <a:rPr lang="en-GB" sz="2000" dirty="0">
                <a:sym typeface="Symbol"/>
              </a:rPr>
              <a:t>                                more articulate in job interviews.</a:t>
            </a:r>
          </a:p>
          <a:p>
            <a:endParaRPr lang="en-GB" sz="2500" dirty="0">
              <a:sym typeface="Symbol"/>
            </a:endParaRPr>
          </a:p>
          <a:p>
            <a:r>
              <a:rPr lang="en-GB" sz="2000" b="1" dirty="0">
                <a:sym typeface="Symbol"/>
              </a:rPr>
              <a:t>Academic 	</a:t>
            </a:r>
            <a:r>
              <a:rPr lang="en-GB" sz="2000" dirty="0">
                <a:sym typeface="Symbol"/>
              </a:rPr>
              <a:t> Open-book exams, Essay Mills, Artificial Intelligence pose</a:t>
            </a:r>
            <a:r>
              <a:rPr lang="en-GB" sz="2000" b="1" dirty="0">
                <a:sym typeface="Symbol"/>
              </a:rPr>
              <a:t/>
            </a:r>
            <a:br>
              <a:rPr lang="en-GB" sz="2000" b="1" dirty="0">
                <a:sym typeface="Symbol"/>
              </a:rPr>
            </a:br>
            <a:r>
              <a:rPr lang="en-GB" sz="2000" b="1" dirty="0">
                <a:sym typeface="Symbol"/>
              </a:rPr>
              <a:t>Integrity                 </a:t>
            </a:r>
            <a:r>
              <a:rPr lang="en-GB" sz="2000" dirty="0">
                <a:sym typeface="Symbol"/>
              </a:rPr>
              <a:t>new challenges to assessment design.</a:t>
            </a:r>
          </a:p>
          <a:p>
            <a:endParaRPr lang="en-GB" sz="2000" dirty="0">
              <a:sym typeface="Symbol"/>
            </a:endParaRPr>
          </a:p>
          <a:p>
            <a:endParaRPr lang="en-GB" sz="2000" dirty="0">
              <a:sym typeface="Symbol"/>
            </a:endParaRPr>
          </a:p>
          <a:p>
            <a:r>
              <a:rPr lang="en-GB" sz="2000" b="1" dirty="0">
                <a:sym typeface="Symbol"/>
              </a:rPr>
              <a:t>LEARNING</a:t>
            </a:r>
            <a:r>
              <a:rPr lang="en-GB" sz="2000" dirty="0">
                <a:sym typeface="Symbol"/>
              </a:rPr>
              <a:t>	 All the above boils down to re-thinking Learning Outcomes</a:t>
            </a:r>
          </a:p>
          <a:p>
            <a:r>
              <a:rPr lang="en-GB" sz="2000" b="1" dirty="0">
                <a:sym typeface="Symbol"/>
              </a:rPr>
              <a:t>OUTCOMES</a:t>
            </a:r>
            <a:r>
              <a:rPr lang="en-GB" sz="2000" dirty="0">
                <a:sym typeface="Symbol"/>
              </a:rPr>
              <a:t>           and then reflecting on the best way to assess them.</a:t>
            </a: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7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1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POSITIONING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My Experience</a:t>
            </a:r>
          </a:p>
        </p:txBody>
      </p:sp>
      <p:sp>
        <p:nvSpPr>
          <p:cNvPr id="6" name="TextBox 5" descr="I am Italian and I trained at an Italian University&#10;&#10;Backward:&#10;Teaching practice in Italy is more didactic&#10;&#10;Forward:&#10;For the majority of disciplines, every final exam is composed of a written + viva voce component believe the viva voce component is what shapes Italian students’ critical ability and discussion skills I strongly believe we should make better use of viva voce assessment.&#10;"/>
          <p:cNvSpPr txBox="1"/>
          <p:nvPr/>
        </p:nvSpPr>
        <p:spPr>
          <a:xfrm>
            <a:off x="389810" y="1695720"/>
            <a:ext cx="8754190" cy="415498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200" dirty="0">
                <a:sym typeface="Symbol"/>
              </a:rPr>
              <a:t>I am Italian and I trained at an Italian University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Backward:</a:t>
            </a:r>
          </a:p>
          <a:p>
            <a:r>
              <a:rPr lang="en-GB" sz="2200" dirty="0">
                <a:sym typeface="Symbol"/>
              </a:rPr>
              <a:t>Teaching practice in Italy was more didactic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b="1" dirty="0">
                <a:sym typeface="Symbol"/>
              </a:rPr>
              <a:t>Forward:</a:t>
            </a:r>
          </a:p>
          <a:p>
            <a:r>
              <a:rPr lang="en-GB" sz="2200" dirty="0">
                <a:sym typeface="Symbol"/>
              </a:rPr>
              <a:t>For the majority of disciplines, every final exam </a:t>
            </a:r>
          </a:p>
          <a:p>
            <a:r>
              <a:rPr lang="en-GB" sz="2200" dirty="0">
                <a:sym typeface="Symbol"/>
              </a:rPr>
              <a:t>is composed of a written + viva voce component</a:t>
            </a:r>
          </a:p>
          <a:p>
            <a:r>
              <a:rPr lang="en-GB" sz="2200" dirty="0">
                <a:sym typeface="Symbol"/>
              </a:rPr>
              <a:t>I believe the viva voce component is what shapes </a:t>
            </a:r>
            <a:br>
              <a:rPr lang="en-GB" sz="2200" dirty="0">
                <a:sym typeface="Symbol"/>
              </a:rPr>
            </a:br>
            <a:r>
              <a:rPr lang="en-GB" sz="2200" dirty="0">
                <a:sym typeface="Symbol"/>
              </a:rPr>
              <a:t>Italian students’ critical ability and discussion skills</a:t>
            </a:r>
          </a:p>
          <a:p>
            <a:endParaRPr lang="en-GB" sz="2200" dirty="0">
              <a:sym typeface="Symbol"/>
            </a:endParaRPr>
          </a:p>
          <a:p>
            <a:r>
              <a:rPr lang="en-GB" sz="2200" dirty="0">
                <a:sym typeface="Symbol"/>
              </a:rPr>
              <a:t>I strongly believe we should make better use of viva voce assessment.</a:t>
            </a:r>
            <a:endParaRPr lang="en-GB" sz="20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8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  <p:pic>
        <p:nvPicPr>
          <p:cNvPr id="1028" name="Picture 4" descr="Image result for university of pavia logo">
            <a:extLst>
              <a:ext uri="{FF2B5EF4-FFF2-40B4-BE49-F238E27FC236}">
                <a16:creationId xmlns:a16="http://schemas.microsoft.com/office/drawing/2014/main" id="{63FB002F-66EF-47D8-AFCA-CAEF13AA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14" y="1798801"/>
            <a:ext cx="3346782" cy="32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3" name="TextBox 2" descr="VIVA VOCE ASSESSMENT&#10;"/>
          <p:cNvSpPr txBox="1"/>
          <p:nvPr/>
        </p:nvSpPr>
        <p:spPr>
          <a:xfrm>
            <a:off x="395288" y="750171"/>
            <a:ext cx="7129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endParaRPr lang="en-GB" sz="500" dirty="0">
              <a:solidFill>
                <a:srgbClr val="C00000"/>
              </a:solidFill>
              <a:latin typeface="Arial Rounded MT Bold" pitchFamily="34" charset="0"/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</a:rPr>
              <a:t>Employability</a:t>
            </a:r>
          </a:p>
        </p:txBody>
      </p:sp>
      <p:sp>
        <p:nvSpPr>
          <p:cNvPr id="6" name="TextBox 5" descr="When I interview graduates for a job at ONS, I do not look at their technical skills to begin with. I just ask myself: “Can I send this person to go and brief the Prime Minister about the most recent economic statistics in six months from now?”&#10;&#10;Jonathan Athow&#10;Deputy National Statistician and Director General, &#10;Economic Statistics at Office for National Statistics&#10;Former Advisory Board Member, Economics@UEA&#10;"/>
          <p:cNvSpPr txBox="1"/>
          <p:nvPr/>
        </p:nvSpPr>
        <p:spPr>
          <a:xfrm>
            <a:off x="389810" y="1695720"/>
            <a:ext cx="7926606" cy="415498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endParaRPr lang="en-GB" sz="2400" dirty="0">
              <a:sym typeface="Symbol"/>
            </a:endParaRPr>
          </a:p>
          <a:p>
            <a:r>
              <a:rPr lang="en-GB" sz="2400" i="1" dirty="0">
                <a:sym typeface="Symbol"/>
              </a:rPr>
              <a:t>When I interview graduates for a job at ONS, I do not look at their technical skills to begin with. I just ask myself: “Can I send this person to go and brief the Prime Minister about the most recent economic statistics in six months from now?”</a:t>
            </a:r>
          </a:p>
          <a:p>
            <a:endParaRPr lang="en-GB" sz="2400" dirty="0">
              <a:sym typeface="Symbol"/>
            </a:endParaRPr>
          </a:p>
          <a:p>
            <a:pPr marL="177800" lvl="6"/>
            <a:r>
              <a:rPr lang="en-GB" sz="2400" dirty="0">
                <a:sym typeface="Symbol"/>
              </a:rPr>
              <a:t>Jonathan </a:t>
            </a:r>
            <a:r>
              <a:rPr lang="en-GB" sz="2400" dirty="0" err="1">
                <a:sym typeface="Symbol"/>
              </a:rPr>
              <a:t>Athow</a:t>
            </a:r>
            <a:endParaRPr lang="en-GB" sz="2400" dirty="0">
              <a:sym typeface="Symbol"/>
            </a:endParaRPr>
          </a:p>
          <a:p>
            <a:pPr marL="177800" lvl="6"/>
            <a:r>
              <a:rPr lang="en-GB" dirty="0"/>
              <a:t>Former Deputy National Statistician and Director General</a:t>
            </a:r>
          </a:p>
          <a:p>
            <a:pPr marL="177800" lvl="6"/>
            <a:r>
              <a:rPr lang="en-GB" dirty="0"/>
              <a:t>- Office for National Statistics - UK</a:t>
            </a:r>
          </a:p>
          <a:p>
            <a:pPr marL="177800" lvl="6"/>
            <a:r>
              <a:rPr lang="en-GB" dirty="0"/>
              <a:t>Director General Customer Strategy and Tax Design</a:t>
            </a:r>
          </a:p>
          <a:p>
            <a:pPr marL="177800" lvl="6"/>
            <a:r>
              <a:rPr lang="en-GB" dirty="0"/>
              <a:t>- HM Revenue and Customs - UK</a:t>
            </a:r>
          </a:p>
          <a:p>
            <a:endParaRPr lang="en-GB" sz="2400" dirty="0">
              <a:sym typeface="Symbol"/>
            </a:endParaRPr>
          </a:p>
        </p:txBody>
      </p:sp>
      <p:sp>
        <p:nvSpPr>
          <p:cNvPr id="8" name="Rectangle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161100"/>
            <a:ext cx="9144000" cy="7556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C6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94F5-D393-4806-A1F1-4316D8AA4F18}" type="slidenum">
              <a:rPr lang="en-GB" smtClean="0"/>
              <a:t>9</a:t>
            </a:fld>
            <a:endParaRPr lang="en-GB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9106"/>
            <a:ext cx="1000660" cy="5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c2b7691d-8fc7-4c63-8148-084211bfb731"/>
  <p:tag name="WASPOLLED" val="4E794938661B4F348BF702D95221EB36"/>
  <p:tag name="TPVERSION" val="8"/>
  <p:tag name="TPFULLVERSION" val="8.6.1.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2567</Words>
  <Application>Microsoft Office PowerPoint</Application>
  <PresentationFormat>On-screen Show (4:3)</PresentationFormat>
  <Paragraphs>464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Arial Rounded MT Bold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East Anglia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 Riccardo Arico'</dc:creator>
  <cp:lastModifiedBy>Janean Lancaster</cp:lastModifiedBy>
  <cp:revision>569</cp:revision>
  <cp:lastPrinted>2013-09-03T09:16:32Z</cp:lastPrinted>
  <dcterms:created xsi:type="dcterms:W3CDTF">2013-05-19T16:51:37Z</dcterms:created>
  <dcterms:modified xsi:type="dcterms:W3CDTF">2023-05-03T09:31:41Z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-762254121</vt:i4>
  </property>
  <property fmtid="{D5CDD505-2E9C-101B-9397-08002B2CF9AE}" pid="3" name="_NewReviewCycle">
    <vt:lpwstr/>
  </property>
  <property fmtid="{D5CDD505-2E9C-101B-9397-08002B2CF9AE}" pid="4" name="_EmailSubject">
    <vt:lpwstr>8 July EconTEAching Session 5 info</vt:lpwstr>
  </property>
  <property fmtid="{D5CDD505-2E9C-101B-9397-08002B2CF9AE}" pid="5" name="_AuthorEmail">
    <vt:lpwstr>F.Arico@uea.ac.uk</vt:lpwstr>
  </property>
  <property fmtid="{D5CDD505-2E9C-101B-9397-08002B2CF9AE}" pid="6" name="_AuthorEmailDisplayName">
    <vt:lpwstr>Fabio Arico (ECO - Staff)</vt:lpwstr>
  </property>
  <property fmtid="{D5CDD505-2E9C-101B-9397-08002B2CF9AE}" pid="7" name="_PreviousAdHocReviewCycleID">
    <vt:i4>-887835583</vt:i4>
  </property>
</Properties>
</file>