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6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358" r:id="rId15"/>
    <p:sldId id="359" r:id="rId16"/>
    <p:sldId id="360" r:id="rId17"/>
    <p:sldId id="361" r:id="rId18"/>
    <p:sldId id="362" r:id="rId19"/>
    <p:sldId id="272" r:id="rId20"/>
    <p:sldId id="344" r:id="rId21"/>
    <p:sldId id="345" r:id="rId22"/>
    <p:sldId id="346" r:id="rId23"/>
    <p:sldId id="347" r:id="rId24"/>
    <p:sldId id="348" r:id="rId25"/>
    <p:sldId id="349" r:id="rId26"/>
    <p:sldId id="279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374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299" r:id="rId47"/>
    <p:sldId id="376" r:id="rId48"/>
    <p:sldId id="377" r:id="rId49"/>
    <p:sldId id="378" r:id="rId50"/>
    <p:sldId id="379" r:id="rId51"/>
    <p:sldId id="380" r:id="rId52"/>
    <p:sldId id="381" r:id="rId53"/>
    <p:sldId id="382" r:id="rId54"/>
    <p:sldId id="383" r:id="rId55"/>
    <p:sldId id="384" r:id="rId56"/>
    <p:sldId id="385" r:id="rId57"/>
    <p:sldId id="386" r:id="rId58"/>
    <p:sldId id="387" r:id="rId59"/>
    <p:sldId id="388" r:id="rId60"/>
    <p:sldId id="389" r:id="rId61"/>
    <p:sldId id="390" r:id="rId62"/>
    <p:sldId id="391" r:id="rId63"/>
    <p:sldId id="343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3D6FF-57F0-439A-80B5-BCCD89F450D9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0B23366-1BB1-46AE-91FB-F86A6259CF75}">
      <dgm:prSet phldrT="[Text]"/>
      <dgm:spPr/>
      <dgm:t>
        <a:bodyPr/>
        <a:lstStyle/>
        <a:p>
          <a:r>
            <a:rPr lang="en-GB" b="1" dirty="0" smtClean="0">
              <a:solidFill>
                <a:schemeClr val="tx1"/>
              </a:solidFill>
            </a:rPr>
            <a:t>SUBMISSION TO EXAMINATION </a:t>
          </a:r>
          <a:endParaRPr lang="en-GB" dirty="0">
            <a:solidFill>
              <a:schemeClr val="tx1"/>
            </a:solidFill>
          </a:endParaRPr>
        </a:p>
      </dgm:t>
    </dgm:pt>
    <dgm:pt modelId="{39F24940-B2C5-4645-B3A9-1975697F9491}" type="parTrans" cxnId="{985E2E5F-08A8-4EED-99E7-D6B73B5788E4}">
      <dgm:prSet/>
      <dgm:spPr/>
      <dgm:t>
        <a:bodyPr/>
        <a:lstStyle/>
        <a:p>
          <a:endParaRPr lang="en-GB"/>
        </a:p>
      </dgm:t>
    </dgm:pt>
    <dgm:pt modelId="{5396F2DA-8267-459C-9D36-AA99AD3B8E68}" type="sibTrans" cxnId="{985E2E5F-08A8-4EED-99E7-D6B73B5788E4}">
      <dgm:prSet/>
      <dgm:spPr/>
      <dgm:t>
        <a:bodyPr/>
        <a:lstStyle/>
        <a:p>
          <a:endParaRPr lang="en-GB"/>
        </a:p>
      </dgm:t>
    </dgm:pt>
    <dgm:pt modelId="{1B9879B8-7F08-4CD3-AB43-EC336DE1CB17}">
      <dgm:prSet phldrT="[Text]"/>
      <dgm:spPr/>
      <dgm:t>
        <a:bodyPr/>
        <a:lstStyle/>
        <a:p>
          <a:r>
            <a:rPr lang="en-GB" b="1" dirty="0" smtClean="0">
              <a:solidFill>
                <a:schemeClr val="tx1"/>
              </a:solidFill>
            </a:rPr>
            <a:t>PROGRESSION</a:t>
          </a:r>
          <a:endParaRPr lang="en-GB" dirty="0">
            <a:solidFill>
              <a:schemeClr val="tx1"/>
            </a:solidFill>
          </a:endParaRPr>
        </a:p>
      </dgm:t>
    </dgm:pt>
    <dgm:pt modelId="{67B5D2E7-3A37-4F47-932A-7731524FF91E}" type="parTrans" cxnId="{1A6085E4-B4EF-49D3-9242-669DF9126EA7}">
      <dgm:prSet/>
      <dgm:spPr/>
      <dgm:t>
        <a:bodyPr/>
        <a:lstStyle/>
        <a:p>
          <a:endParaRPr lang="en-GB"/>
        </a:p>
      </dgm:t>
    </dgm:pt>
    <dgm:pt modelId="{4BB09AC0-3FF1-441E-A898-CC6962F58145}" type="sibTrans" cxnId="{1A6085E4-B4EF-49D3-9242-669DF9126EA7}">
      <dgm:prSet/>
      <dgm:spPr/>
      <dgm:t>
        <a:bodyPr/>
        <a:lstStyle/>
        <a:p>
          <a:endParaRPr lang="en-GB"/>
        </a:p>
      </dgm:t>
    </dgm:pt>
    <dgm:pt modelId="{6E5AC210-EA5F-49AA-8B43-A50B7F36BEB4}">
      <dgm:prSet phldrT="[Text]" phldr="1"/>
      <dgm:spPr/>
      <dgm:t>
        <a:bodyPr/>
        <a:lstStyle/>
        <a:p>
          <a:endParaRPr lang="en-GB"/>
        </a:p>
      </dgm:t>
    </dgm:pt>
    <dgm:pt modelId="{D3E4CCFD-F94A-4FDD-A8A5-250B44F9048B}" type="parTrans" cxnId="{3D72BFCA-10B2-46D4-BA35-4C0DA429BDBF}">
      <dgm:prSet/>
      <dgm:spPr/>
      <dgm:t>
        <a:bodyPr/>
        <a:lstStyle/>
        <a:p>
          <a:endParaRPr lang="en-GB"/>
        </a:p>
      </dgm:t>
    </dgm:pt>
    <dgm:pt modelId="{D48C01FC-4D9F-4C12-9ED9-187D0256D4E0}" type="sibTrans" cxnId="{3D72BFCA-10B2-46D4-BA35-4C0DA429BDBF}">
      <dgm:prSet/>
      <dgm:spPr/>
      <dgm:t>
        <a:bodyPr/>
        <a:lstStyle/>
        <a:p>
          <a:endParaRPr lang="en-GB"/>
        </a:p>
      </dgm:t>
    </dgm:pt>
    <dgm:pt modelId="{0748BA4C-66DD-4921-931C-C13C80CCCDDE}">
      <dgm:prSet phldrT="[Text]" custT="1"/>
      <dgm:spPr/>
      <dgm:t>
        <a:bodyPr/>
        <a:lstStyle/>
        <a:p>
          <a:r>
            <a:rPr lang="en-GB" sz="2000" b="1" dirty="0" smtClean="0"/>
            <a:t>eProg is a University wide system that is specifically designed to help to structure and breakdown the PGR programme and monitor progress, both for supervisors and Postgraduate Research Students (PGRs)</a:t>
          </a:r>
          <a:endParaRPr lang="en-GB" sz="2000" b="1" dirty="0"/>
        </a:p>
      </dgm:t>
    </dgm:pt>
    <dgm:pt modelId="{8BAA9D5D-4349-4DC7-BD72-5015F6EB29C0}" type="parTrans" cxnId="{58203C7C-EEF3-4B31-AF95-05DC51D35839}">
      <dgm:prSet/>
      <dgm:spPr/>
      <dgm:t>
        <a:bodyPr/>
        <a:lstStyle/>
        <a:p>
          <a:endParaRPr lang="en-GB"/>
        </a:p>
      </dgm:t>
    </dgm:pt>
    <dgm:pt modelId="{91EE4439-3E2C-4BBD-9FB3-9A3559525878}" type="sibTrans" cxnId="{58203C7C-EEF3-4B31-AF95-05DC51D35839}">
      <dgm:prSet/>
      <dgm:spPr/>
      <dgm:t>
        <a:bodyPr/>
        <a:lstStyle/>
        <a:p>
          <a:endParaRPr lang="en-GB"/>
        </a:p>
      </dgm:t>
    </dgm:pt>
    <dgm:pt modelId="{8574E8C1-11C0-4EE1-8781-5A1A0ED1713A}">
      <dgm:prSet/>
      <dgm:spPr/>
      <dgm:t>
        <a:bodyPr/>
        <a:lstStyle/>
        <a:p>
          <a:endParaRPr lang="en-GB"/>
        </a:p>
      </dgm:t>
    </dgm:pt>
    <dgm:pt modelId="{6D91084E-3CA5-4349-B91D-CEC5C9A16B50}" type="parTrans" cxnId="{99AB56DC-145F-4C09-8C0B-D388E33F3301}">
      <dgm:prSet/>
      <dgm:spPr/>
      <dgm:t>
        <a:bodyPr/>
        <a:lstStyle/>
        <a:p>
          <a:endParaRPr lang="en-GB"/>
        </a:p>
      </dgm:t>
    </dgm:pt>
    <dgm:pt modelId="{A7300689-0496-4083-814C-006FC9B26DB5}" type="sibTrans" cxnId="{99AB56DC-145F-4C09-8C0B-D388E33F3301}">
      <dgm:prSet/>
      <dgm:spPr/>
      <dgm:t>
        <a:bodyPr/>
        <a:lstStyle/>
        <a:p>
          <a:endParaRPr lang="en-GB"/>
        </a:p>
      </dgm:t>
    </dgm:pt>
    <dgm:pt modelId="{93A38E14-CE88-4717-A272-DFC7E7914E9B}">
      <dgm:prSet phldrT="[Text]"/>
      <dgm:spPr/>
      <dgm:t>
        <a:bodyPr/>
        <a:lstStyle/>
        <a:p>
          <a:endParaRPr lang="en-GB"/>
        </a:p>
      </dgm:t>
    </dgm:pt>
    <dgm:pt modelId="{60D88A4F-2FCC-4BEF-AD09-93B2FB1A24DD}" type="parTrans" cxnId="{CE682B22-CC79-49CD-88F0-877892D20C5C}">
      <dgm:prSet/>
      <dgm:spPr/>
      <dgm:t>
        <a:bodyPr/>
        <a:lstStyle/>
        <a:p>
          <a:endParaRPr lang="en-GB"/>
        </a:p>
      </dgm:t>
    </dgm:pt>
    <dgm:pt modelId="{14CE4898-3179-4C1F-B58F-A2482EA188D1}" type="sibTrans" cxnId="{CE682B22-CC79-49CD-88F0-877892D20C5C}">
      <dgm:prSet/>
      <dgm:spPr/>
      <dgm:t>
        <a:bodyPr/>
        <a:lstStyle/>
        <a:p>
          <a:endParaRPr lang="en-GB"/>
        </a:p>
      </dgm:t>
    </dgm:pt>
    <dgm:pt modelId="{6988D26E-7D5B-40F9-B051-38A5DBFA261B}">
      <dgm:prSet phldrT="[Text]" custLinFactNeighborX="42074" custLinFactNeighborY="-8267"/>
      <dgm:spPr/>
      <dgm:t>
        <a:bodyPr/>
        <a:lstStyle/>
        <a:p>
          <a:endParaRPr lang="en-GB"/>
        </a:p>
      </dgm:t>
    </dgm:pt>
    <dgm:pt modelId="{1C375150-5F9F-4D8C-964E-9A3C4307CF2B}" type="parTrans" cxnId="{05B56F69-CF41-4E81-BACA-98F8D3FD1D36}">
      <dgm:prSet/>
      <dgm:spPr/>
      <dgm:t>
        <a:bodyPr/>
        <a:lstStyle/>
        <a:p>
          <a:endParaRPr lang="en-GB"/>
        </a:p>
      </dgm:t>
    </dgm:pt>
    <dgm:pt modelId="{7CF490C6-0BD8-433E-B058-A20DC25A9ED7}" type="sibTrans" cxnId="{05B56F69-CF41-4E81-BACA-98F8D3FD1D36}">
      <dgm:prSet/>
      <dgm:spPr/>
      <dgm:t>
        <a:bodyPr/>
        <a:lstStyle/>
        <a:p>
          <a:endParaRPr lang="en-GB"/>
        </a:p>
      </dgm:t>
    </dgm:pt>
    <dgm:pt modelId="{85BF22B1-11DF-48FF-8B49-B914012642DE}" type="pres">
      <dgm:prSet presAssocID="{CF93D6FF-57F0-439A-80B5-BCCD89F450D9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362B020-C9E2-4145-9590-6C225EA0CBB0}" type="pres">
      <dgm:prSet presAssocID="{CF93D6FF-57F0-439A-80B5-BCCD89F450D9}" presName="ellipse" presStyleLbl="trBgShp" presStyleIdx="0" presStyleCnt="1"/>
      <dgm:spPr/>
    </dgm:pt>
    <dgm:pt modelId="{FC043275-CF9F-4A58-A886-3B594C795A9E}" type="pres">
      <dgm:prSet presAssocID="{CF93D6FF-57F0-439A-80B5-BCCD89F450D9}" presName="arrow1" presStyleLbl="fgShp" presStyleIdx="0" presStyleCnt="1" custScaleX="160247" custScaleY="245833"/>
      <dgm:spPr/>
    </dgm:pt>
    <dgm:pt modelId="{559E9C87-4ACE-4955-B9CD-E53E30744F57}" type="pres">
      <dgm:prSet presAssocID="{CF93D6FF-57F0-439A-80B5-BCCD89F450D9}" presName="rectangle" presStyleLbl="revTx" presStyleIdx="0" presStyleCnt="1" custScaleX="1848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AFA550-0300-45DE-A968-6455B58A88D1}" type="pres">
      <dgm:prSet presAssocID="{1B9879B8-7F08-4CD3-AB43-EC336DE1CB1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D1DA51-DDD3-404A-BA11-B51A7C9DA37E}" type="pres">
      <dgm:prSet presAssocID="{6E5AC210-EA5F-49AA-8B43-A50B7F36BEB4}" presName="item2" presStyleLbl="node1" presStyleIdx="1" presStyleCnt="3" custLinFactNeighborX="6815" custLinFactNeighborY="-1434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3C666F-57D1-4984-9FDE-383ECBE283C6}" type="pres">
      <dgm:prSet presAssocID="{0748BA4C-66DD-4921-931C-C13C80CCCDDE}" presName="item3" presStyleLbl="node1" presStyleIdx="2" presStyleCnt="3" custLinFactNeighborX="42074" custLinFactNeighborY="-826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5FA8B2-4C8B-411F-B700-E5A43E3642E0}" type="pres">
      <dgm:prSet presAssocID="{CF93D6FF-57F0-439A-80B5-BCCD89F450D9}" presName="funnel" presStyleLbl="trAlignAcc1" presStyleIdx="0" presStyleCnt="1" custLinFactNeighborX="-286" custLinFactNeighborY="-893"/>
      <dgm:spPr/>
    </dgm:pt>
  </dgm:ptLst>
  <dgm:cxnLst>
    <dgm:cxn modelId="{3D72BFCA-10B2-46D4-BA35-4C0DA429BDBF}" srcId="{CF93D6FF-57F0-439A-80B5-BCCD89F450D9}" destId="{6E5AC210-EA5F-49AA-8B43-A50B7F36BEB4}" srcOrd="2" destOrd="0" parTransId="{D3E4CCFD-F94A-4FDD-A8A5-250B44F9048B}" sibTransId="{D48C01FC-4D9F-4C12-9ED9-187D0256D4E0}"/>
    <dgm:cxn modelId="{CE682B22-CC79-49CD-88F0-877892D20C5C}" srcId="{CF93D6FF-57F0-439A-80B5-BCCD89F450D9}" destId="{93A38E14-CE88-4717-A272-DFC7E7914E9B}" srcOrd="5" destOrd="0" parTransId="{60D88A4F-2FCC-4BEF-AD09-93B2FB1A24DD}" sibTransId="{14CE4898-3179-4C1F-B58F-A2482EA188D1}"/>
    <dgm:cxn modelId="{05B56F69-CF41-4E81-BACA-98F8D3FD1D36}" srcId="{CF93D6FF-57F0-439A-80B5-BCCD89F450D9}" destId="{6988D26E-7D5B-40F9-B051-38A5DBFA261B}" srcOrd="6" destOrd="0" parTransId="{1C375150-5F9F-4D8C-964E-9A3C4307CF2B}" sibTransId="{7CF490C6-0BD8-433E-B058-A20DC25A9ED7}"/>
    <dgm:cxn modelId="{1A6085E4-B4EF-49D3-9242-669DF9126EA7}" srcId="{CF93D6FF-57F0-439A-80B5-BCCD89F450D9}" destId="{1B9879B8-7F08-4CD3-AB43-EC336DE1CB17}" srcOrd="1" destOrd="0" parTransId="{67B5D2E7-3A37-4F47-932A-7731524FF91E}" sibTransId="{4BB09AC0-3FF1-441E-A898-CC6962F58145}"/>
    <dgm:cxn modelId="{2022A5F8-FEDE-4FD9-9DD9-FE555F711D0A}" type="presOf" srcId="{20B23366-1BB1-46AE-91FB-F86A6259CF75}" destId="{4F3C666F-57D1-4984-9FDE-383ECBE283C6}" srcOrd="0" destOrd="0" presId="urn:microsoft.com/office/officeart/2005/8/layout/funnel1"/>
    <dgm:cxn modelId="{90A79D53-078A-401F-9CAF-1309050B2C68}" type="presOf" srcId="{0748BA4C-66DD-4921-931C-C13C80CCCDDE}" destId="{559E9C87-4ACE-4955-B9CD-E53E30744F57}" srcOrd="0" destOrd="0" presId="urn:microsoft.com/office/officeart/2005/8/layout/funnel1"/>
    <dgm:cxn modelId="{985E2E5F-08A8-4EED-99E7-D6B73B5788E4}" srcId="{CF93D6FF-57F0-439A-80B5-BCCD89F450D9}" destId="{20B23366-1BB1-46AE-91FB-F86A6259CF75}" srcOrd="0" destOrd="0" parTransId="{39F24940-B2C5-4645-B3A9-1975697F9491}" sibTransId="{5396F2DA-8267-459C-9D36-AA99AD3B8E68}"/>
    <dgm:cxn modelId="{99AB56DC-145F-4C09-8C0B-D388E33F3301}" srcId="{CF93D6FF-57F0-439A-80B5-BCCD89F450D9}" destId="{8574E8C1-11C0-4EE1-8781-5A1A0ED1713A}" srcOrd="4" destOrd="0" parTransId="{6D91084E-3CA5-4349-B91D-CEC5C9A16B50}" sibTransId="{A7300689-0496-4083-814C-006FC9B26DB5}"/>
    <dgm:cxn modelId="{7430F75E-6C5C-4ECC-8324-42A870852CDE}" type="presOf" srcId="{6E5AC210-EA5F-49AA-8B43-A50B7F36BEB4}" destId="{EEAFA550-0300-45DE-A968-6455B58A88D1}" srcOrd="0" destOrd="0" presId="urn:microsoft.com/office/officeart/2005/8/layout/funnel1"/>
    <dgm:cxn modelId="{58203C7C-EEF3-4B31-AF95-05DC51D35839}" srcId="{CF93D6FF-57F0-439A-80B5-BCCD89F450D9}" destId="{0748BA4C-66DD-4921-931C-C13C80CCCDDE}" srcOrd="3" destOrd="0" parTransId="{8BAA9D5D-4349-4DC7-BD72-5015F6EB29C0}" sibTransId="{91EE4439-3E2C-4BBD-9FB3-9A3559525878}"/>
    <dgm:cxn modelId="{356968CB-FB26-4526-BBFE-C263D72172D1}" type="presOf" srcId="{CF93D6FF-57F0-439A-80B5-BCCD89F450D9}" destId="{85BF22B1-11DF-48FF-8B49-B914012642DE}" srcOrd="0" destOrd="0" presId="urn:microsoft.com/office/officeart/2005/8/layout/funnel1"/>
    <dgm:cxn modelId="{41790BE2-46E7-47C1-AA77-C91DED0F22D9}" type="presOf" srcId="{1B9879B8-7F08-4CD3-AB43-EC336DE1CB17}" destId="{82D1DA51-DDD3-404A-BA11-B51A7C9DA37E}" srcOrd="0" destOrd="0" presId="urn:microsoft.com/office/officeart/2005/8/layout/funnel1"/>
    <dgm:cxn modelId="{6F12026A-093F-4535-8088-03A647F9FF38}" type="presParOf" srcId="{85BF22B1-11DF-48FF-8B49-B914012642DE}" destId="{C362B020-C9E2-4145-9590-6C225EA0CBB0}" srcOrd="0" destOrd="0" presId="urn:microsoft.com/office/officeart/2005/8/layout/funnel1"/>
    <dgm:cxn modelId="{05B8BD2F-2D81-4E22-A790-61210C38015F}" type="presParOf" srcId="{85BF22B1-11DF-48FF-8B49-B914012642DE}" destId="{FC043275-CF9F-4A58-A886-3B594C795A9E}" srcOrd="1" destOrd="0" presId="urn:microsoft.com/office/officeart/2005/8/layout/funnel1"/>
    <dgm:cxn modelId="{C702B633-86EF-4DC6-AB21-BA3431486233}" type="presParOf" srcId="{85BF22B1-11DF-48FF-8B49-B914012642DE}" destId="{559E9C87-4ACE-4955-B9CD-E53E30744F57}" srcOrd="2" destOrd="0" presId="urn:microsoft.com/office/officeart/2005/8/layout/funnel1"/>
    <dgm:cxn modelId="{77D60DB9-5100-4392-AE92-5071F48BF03E}" type="presParOf" srcId="{85BF22B1-11DF-48FF-8B49-B914012642DE}" destId="{EEAFA550-0300-45DE-A968-6455B58A88D1}" srcOrd="3" destOrd="0" presId="urn:microsoft.com/office/officeart/2005/8/layout/funnel1"/>
    <dgm:cxn modelId="{3F6B452A-F9E8-4812-9EED-90DBA5F6B02C}" type="presParOf" srcId="{85BF22B1-11DF-48FF-8B49-B914012642DE}" destId="{82D1DA51-DDD3-404A-BA11-B51A7C9DA37E}" srcOrd="4" destOrd="0" presId="urn:microsoft.com/office/officeart/2005/8/layout/funnel1"/>
    <dgm:cxn modelId="{4B99BF84-378F-4650-8A2E-4A1E5E73AC4E}" type="presParOf" srcId="{85BF22B1-11DF-48FF-8B49-B914012642DE}" destId="{4F3C666F-57D1-4984-9FDE-383ECBE283C6}" srcOrd="5" destOrd="0" presId="urn:microsoft.com/office/officeart/2005/8/layout/funnel1"/>
    <dgm:cxn modelId="{25AC1F8F-5667-4DAF-A01E-061D301FD98A}" type="presParOf" srcId="{85BF22B1-11DF-48FF-8B49-B914012642DE}" destId="{B75FA8B2-4C8B-411F-B700-E5A43E3642E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58B9AA-3F11-4E2C-B0C7-824CB239376F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90E8C10-DFD4-4485-AB28-F56D98964A86}">
      <dgm:prSet phldrT="[Text]"/>
      <dgm:spPr/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Stay on track &amp; plan targets</a:t>
          </a:r>
          <a:endParaRPr lang="en-GB" dirty="0">
            <a:solidFill>
              <a:schemeClr val="tx1"/>
            </a:solidFill>
          </a:endParaRPr>
        </a:p>
      </dgm:t>
    </dgm:pt>
    <dgm:pt modelId="{6E68FDA6-90F3-4894-A13A-87F08B00DBBE}" type="parTrans" cxnId="{FDD550FC-C858-48CD-81EC-FE67A0F6CAB7}">
      <dgm:prSet/>
      <dgm:spPr/>
      <dgm:t>
        <a:bodyPr/>
        <a:lstStyle/>
        <a:p>
          <a:endParaRPr lang="en-GB"/>
        </a:p>
      </dgm:t>
    </dgm:pt>
    <dgm:pt modelId="{657C43E8-C746-4944-BE9F-8EFC32CDC0B5}" type="sibTrans" cxnId="{FDD550FC-C858-48CD-81EC-FE67A0F6CAB7}">
      <dgm:prSet/>
      <dgm:spPr/>
      <dgm:t>
        <a:bodyPr/>
        <a:lstStyle/>
        <a:p>
          <a:endParaRPr lang="en-GB"/>
        </a:p>
      </dgm:t>
    </dgm:pt>
    <dgm:pt modelId="{926FA792-64BF-43C1-A551-C1E77FADE8EB}">
      <dgm:prSet phldrT="[Text]"/>
      <dgm:spPr/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View history from anywhere</a:t>
          </a:r>
          <a:endParaRPr lang="en-GB" dirty="0">
            <a:solidFill>
              <a:schemeClr val="tx1"/>
            </a:solidFill>
          </a:endParaRPr>
        </a:p>
      </dgm:t>
    </dgm:pt>
    <dgm:pt modelId="{4C60C0CD-D4F8-433B-BC03-0FF4953F7120}" type="parTrans" cxnId="{EFAC410D-726E-4F13-A3C2-E91194E74953}">
      <dgm:prSet/>
      <dgm:spPr/>
      <dgm:t>
        <a:bodyPr/>
        <a:lstStyle/>
        <a:p>
          <a:endParaRPr lang="en-GB"/>
        </a:p>
      </dgm:t>
    </dgm:pt>
    <dgm:pt modelId="{EE0289F5-67D1-47B3-ABF8-3B3BC3CAAAEA}" type="sibTrans" cxnId="{EFAC410D-726E-4F13-A3C2-E91194E74953}">
      <dgm:prSet/>
      <dgm:spPr/>
      <dgm:t>
        <a:bodyPr/>
        <a:lstStyle/>
        <a:p>
          <a:endParaRPr lang="en-GB"/>
        </a:p>
      </dgm:t>
    </dgm:pt>
    <dgm:pt modelId="{7EC6B0E6-6767-4F5E-95CF-B0B081A9F513}">
      <dgm:prSet phldrT="[Text]"/>
      <dgm:spPr/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Training</a:t>
          </a:r>
          <a:endParaRPr lang="en-GB" dirty="0">
            <a:solidFill>
              <a:schemeClr val="tx1"/>
            </a:solidFill>
          </a:endParaRPr>
        </a:p>
      </dgm:t>
    </dgm:pt>
    <dgm:pt modelId="{DFC96202-54D4-459C-9697-4223F04B4771}" type="parTrans" cxnId="{6FB43942-A4C5-45CF-A6F7-0DADE4AB5414}">
      <dgm:prSet/>
      <dgm:spPr/>
      <dgm:t>
        <a:bodyPr/>
        <a:lstStyle/>
        <a:p>
          <a:endParaRPr lang="en-GB"/>
        </a:p>
      </dgm:t>
    </dgm:pt>
    <dgm:pt modelId="{CF651888-6275-42FB-BAC8-A46D32C53C14}" type="sibTrans" cxnId="{6FB43942-A4C5-45CF-A6F7-0DADE4AB5414}">
      <dgm:prSet/>
      <dgm:spPr/>
      <dgm:t>
        <a:bodyPr/>
        <a:lstStyle/>
        <a:p>
          <a:endParaRPr lang="en-GB"/>
        </a:p>
      </dgm:t>
    </dgm:pt>
    <dgm:pt modelId="{7641BF93-1C1C-49B8-9055-4CCFD687A090}">
      <dgm:prSet phldrT="[Text]"/>
      <dgm:spPr/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Track examination</a:t>
          </a:r>
          <a:endParaRPr lang="en-GB" dirty="0">
            <a:solidFill>
              <a:schemeClr val="tx1"/>
            </a:solidFill>
          </a:endParaRPr>
        </a:p>
      </dgm:t>
    </dgm:pt>
    <dgm:pt modelId="{C9D9C127-75BE-4FEC-9A82-C1AAAEFC865B}" type="parTrans" cxnId="{53B9EF20-7875-42DB-BA34-1830A71C3222}">
      <dgm:prSet/>
      <dgm:spPr/>
      <dgm:t>
        <a:bodyPr/>
        <a:lstStyle/>
        <a:p>
          <a:endParaRPr lang="en-GB"/>
        </a:p>
      </dgm:t>
    </dgm:pt>
    <dgm:pt modelId="{94B05BE0-2DDB-4CE3-A4FB-EA1D0A06E9D4}" type="sibTrans" cxnId="{53B9EF20-7875-42DB-BA34-1830A71C3222}">
      <dgm:prSet/>
      <dgm:spPr/>
      <dgm:t>
        <a:bodyPr/>
        <a:lstStyle/>
        <a:p>
          <a:endParaRPr lang="en-GB"/>
        </a:p>
      </dgm:t>
    </dgm:pt>
    <dgm:pt modelId="{B73A805B-7A4A-4921-9D27-8635995431C0}">
      <dgm:prSet phldrT="[Text]"/>
      <dgm:spPr/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Record supervisory meetings</a:t>
          </a:r>
          <a:endParaRPr lang="en-GB" dirty="0">
            <a:solidFill>
              <a:schemeClr val="tx1"/>
            </a:solidFill>
          </a:endParaRPr>
        </a:p>
      </dgm:t>
    </dgm:pt>
    <dgm:pt modelId="{EFB6A960-CA4F-4721-9C16-E24AAAD798ED}" type="parTrans" cxnId="{3A56BC08-6827-431D-9749-CEDECEFF8625}">
      <dgm:prSet/>
      <dgm:spPr/>
      <dgm:t>
        <a:bodyPr/>
        <a:lstStyle/>
        <a:p>
          <a:endParaRPr lang="en-GB"/>
        </a:p>
      </dgm:t>
    </dgm:pt>
    <dgm:pt modelId="{C6C0A6C2-0669-4F7A-8300-60287628AA7F}" type="sibTrans" cxnId="{3A56BC08-6827-431D-9749-CEDECEFF8625}">
      <dgm:prSet/>
      <dgm:spPr/>
      <dgm:t>
        <a:bodyPr/>
        <a:lstStyle/>
        <a:p>
          <a:endParaRPr lang="en-GB"/>
        </a:p>
      </dgm:t>
    </dgm:pt>
    <dgm:pt modelId="{3FA7B293-7EFA-46D2-9C26-EAAE9DB73633}" type="pres">
      <dgm:prSet presAssocID="{1E58B9AA-3F11-4E2C-B0C7-824CB239376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0811759-F22F-42E4-89AF-91A37AA89C97}" type="pres">
      <dgm:prSet presAssocID="{290E8C10-DFD4-4485-AB28-F56D98964A8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09AC479-04B4-49F3-9F55-9F626CDCC856}" type="pres">
      <dgm:prSet presAssocID="{290E8C10-DFD4-4485-AB28-F56D98964A86}" presName="spNode" presStyleCnt="0"/>
      <dgm:spPr/>
    </dgm:pt>
    <dgm:pt modelId="{CCB667C7-8355-41D6-B6C1-DB244910AFDC}" type="pres">
      <dgm:prSet presAssocID="{657C43E8-C746-4944-BE9F-8EFC32CDC0B5}" presName="sibTrans" presStyleLbl="sibTrans1D1" presStyleIdx="0" presStyleCnt="5"/>
      <dgm:spPr/>
      <dgm:t>
        <a:bodyPr/>
        <a:lstStyle/>
        <a:p>
          <a:endParaRPr lang="en-GB"/>
        </a:p>
      </dgm:t>
    </dgm:pt>
    <dgm:pt modelId="{B431902B-34A8-4D97-9A6C-AD43914160A9}" type="pres">
      <dgm:prSet presAssocID="{926FA792-64BF-43C1-A551-C1E77FADE8E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6FE9A4-B10B-4462-95CD-EF78F748B3F4}" type="pres">
      <dgm:prSet presAssocID="{926FA792-64BF-43C1-A551-C1E77FADE8EB}" presName="spNode" presStyleCnt="0"/>
      <dgm:spPr/>
    </dgm:pt>
    <dgm:pt modelId="{98C51775-CE00-490C-853B-4D2098E6635F}" type="pres">
      <dgm:prSet presAssocID="{EE0289F5-67D1-47B3-ABF8-3B3BC3CAAAEA}" presName="sibTrans" presStyleLbl="sibTrans1D1" presStyleIdx="1" presStyleCnt="5"/>
      <dgm:spPr/>
      <dgm:t>
        <a:bodyPr/>
        <a:lstStyle/>
        <a:p>
          <a:endParaRPr lang="en-GB"/>
        </a:p>
      </dgm:t>
    </dgm:pt>
    <dgm:pt modelId="{94632C5C-0F33-4C07-B349-85312F4F2550}" type="pres">
      <dgm:prSet presAssocID="{7EC6B0E6-6767-4F5E-95CF-B0B081A9F513}" presName="node" presStyleLbl="node1" presStyleIdx="2" presStyleCnt="5" custRadScaleRad="101219" custRadScaleInc="-4419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E734EB-76E9-42AB-9557-3D97D379AEB2}" type="pres">
      <dgm:prSet presAssocID="{7EC6B0E6-6767-4F5E-95CF-B0B081A9F513}" presName="spNode" presStyleCnt="0"/>
      <dgm:spPr/>
    </dgm:pt>
    <dgm:pt modelId="{5E99EB39-95BE-4549-A87E-5AB8F5126471}" type="pres">
      <dgm:prSet presAssocID="{CF651888-6275-42FB-BAC8-A46D32C53C14}" presName="sibTrans" presStyleLbl="sibTrans1D1" presStyleIdx="2" presStyleCnt="5"/>
      <dgm:spPr/>
      <dgm:t>
        <a:bodyPr/>
        <a:lstStyle/>
        <a:p>
          <a:endParaRPr lang="en-GB"/>
        </a:p>
      </dgm:t>
    </dgm:pt>
    <dgm:pt modelId="{1CA31B89-8BD7-4DA5-AB19-183576FE9703}" type="pres">
      <dgm:prSet presAssocID="{B73A805B-7A4A-4921-9D27-8635995431C0}" presName="node" presStyleLbl="node1" presStyleIdx="3" presStyleCnt="5" custRadScaleRad="104751" custRadScaleInc="440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24ABA4-E151-4418-A7C4-CB04D9AA6280}" type="pres">
      <dgm:prSet presAssocID="{B73A805B-7A4A-4921-9D27-8635995431C0}" presName="spNode" presStyleCnt="0"/>
      <dgm:spPr/>
    </dgm:pt>
    <dgm:pt modelId="{2D1906C0-7F5E-4F5A-BAF3-2F630FF699BC}" type="pres">
      <dgm:prSet presAssocID="{C6C0A6C2-0669-4F7A-8300-60287628AA7F}" presName="sibTrans" presStyleLbl="sibTrans1D1" presStyleIdx="3" presStyleCnt="5"/>
      <dgm:spPr/>
      <dgm:t>
        <a:bodyPr/>
        <a:lstStyle/>
        <a:p>
          <a:endParaRPr lang="en-GB"/>
        </a:p>
      </dgm:t>
    </dgm:pt>
    <dgm:pt modelId="{180E071D-5373-4688-A656-66AE16BB9F83}" type="pres">
      <dgm:prSet presAssocID="{7641BF93-1C1C-49B8-9055-4CCFD687A090}" presName="node" presStyleLbl="node1" presStyleIdx="4" presStyleCnt="5" custRadScaleRad="98214" custRadScaleInc="1067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4D08BDB-DC14-4ED9-BEC4-7772C60FAF39}" type="pres">
      <dgm:prSet presAssocID="{7641BF93-1C1C-49B8-9055-4CCFD687A090}" presName="spNode" presStyleCnt="0"/>
      <dgm:spPr/>
    </dgm:pt>
    <dgm:pt modelId="{C19ED7FA-25C1-4BDD-9D9E-8FA18C72C00F}" type="pres">
      <dgm:prSet presAssocID="{94B05BE0-2DDB-4CE3-A4FB-EA1D0A06E9D4}" presName="sibTrans" presStyleLbl="sibTrans1D1" presStyleIdx="4" presStyleCnt="5"/>
      <dgm:spPr/>
      <dgm:t>
        <a:bodyPr/>
        <a:lstStyle/>
        <a:p>
          <a:endParaRPr lang="en-GB"/>
        </a:p>
      </dgm:t>
    </dgm:pt>
  </dgm:ptLst>
  <dgm:cxnLst>
    <dgm:cxn modelId="{CAF3D833-DCBF-4F46-B110-2128AA994D64}" type="presOf" srcId="{EE0289F5-67D1-47B3-ABF8-3B3BC3CAAAEA}" destId="{98C51775-CE00-490C-853B-4D2098E6635F}" srcOrd="0" destOrd="0" presId="urn:microsoft.com/office/officeart/2005/8/layout/cycle6"/>
    <dgm:cxn modelId="{3DA4A836-D7BB-46C8-8FA7-A2B69922981C}" type="presOf" srcId="{94B05BE0-2DDB-4CE3-A4FB-EA1D0A06E9D4}" destId="{C19ED7FA-25C1-4BDD-9D9E-8FA18C72C00F}" srcOrd="0" destOrd="0" presId="urn:microsoft.com/office/officeart/2005/8/layout/cycle6"/>
    <dgm:cxn modelId="{53B9EF20-7875-42DB-BA34-1830A71C3222}" srcId="{1E58B9AA-3F11-4E2C-B0C7-824CB239376F}" destId="{7641BF93-1C1C-49B8-9055-4CCFD687A090}" srcOrd="4" destOrd="0" parTransId="{C9D9C127-75BE-4FEC-9A82-C1AAAEFC865B}" sibTransId="{94B05BE0-2DDB-4CE3-A4FB-EA1D0A06E9D4}"/>
    <dgm:cxn modelId="{24EF3517-368B-4F44-B49B-001AF905086A}" type="presOf" srcId="{926FA792-64BF-43C1-A551-C1E77FADE8EB}" destId="{B431902B-34A8-4D97-9A6C-AD43914160A9}" srcOrd="0" destOrd="0" presId="urn:microsoft.com/office/officeart/2005/8/layout/cycle6"/>
    <dgm:cxn modelId="{D6F47E70-AD40-4C3F-A61F-1894B622412E}" type="presOf" srcId="{290E8C10-DFD4-4485-AB28-F56D98964A86}" destId="{C0811759-F22F-42E4-89AF-91A37AA89C97}" srcOrd="0" destOrd="0" presId="urn:microsoft.com/office/officeart/2005/8/layout/cycle6"/>
    <dgm:cxn modelId="{4C2B358B-1806-4A9D-8218-7C223676F6FC}" type="presOf" srcId="{7641BF93-1C1C-49B8-9055-4CCFD687A090}" destId="{180E071D-5373-4688-A656-66AE16BB9F83}" srcOrd="0" destOrd="0" presId="urn:microsoft.com/office/officeart/2005/8/layout/cycle6"/>
    <dgm:cxn modelId="{3A56BC08-6827-431D-9749-CEDECEFF8625}" srcId="{1E58B9AA-3F11-4E2C-B0C7-824CB239376F}" destId="{B73A805B-7A4A-4921-9D27-8635995431C0}" srcOrd="3" destOrd="0" parTransId="{EFB6A960-CA4F-4721-9C16-E24AAAD798ED}" sibTransId="{C6C0A6C2-0669-4F7A-8300-60287628AA7F}"/>
    <dgm:cxn modelId="{55EBCF8D-EC9E-4E0B-BB46-908B65461B1D}" type="presOf" srcId="{657C43E8-C746-4944-BE9F-8EFC32CDC0B5}" destId="{CCB667C7-8355-41D6-B6C1-DB244910AFDC}" srcOrd="0" destOrd="0" presId="urn:microsoft.com/office/officeart/2005/8/layout/cycle6"/>
    <dgm:cxn modelId="{E2B2D025-0186-486B-B904-4A3C3901D77C}" type="presOf" srcId="{1E58B9AA-3F11-4E2C-B0C7-824CB239376F}" destId="{3FA7B293-7EFA-46D2-9C26-EAAE9DB73633}" srcOrd="0" destOrd="0" presId="urn:microsoft.com/office/officeart/2005/8/layout/cycle6"/>
    <dgm:cxn modelId="{034CC18B-AFFA-434B-9BD2-0B39E73C93E7}" type="presOf" srcId="{7EC6B0E6-6767-4F5E-95CF-B0B081A9F513}" destId="{94632C5C-0F33-4C07-B349-85312F4F2550}" srcOrd="0" destOrd="0" presId="urn:microsoft.com/office/officeart/2005/8/layout/cycle6"/>
    <dgm:cxn modelId="{924B69D0-3FE6-43AD-9DA4-03A0008C4475}" type="presOf" srcId="{B73A805B-7A4A-4921-9D27-8635995431C0}" destId="{1CA31B89-8BD7-4DA5-AB19-183576FE9703}" srcOrd="0" destOrd="0" presId="urn:microsoft.com/office/officeart/2005/8/layout/cycle6"/>
    <dgm:cxn modelId="{EFAC410D-726E-4F13-A3C2-E91194E74953}" srcId="{1E58B9AA-3F11-4E2C-B0C7-824CB239376F}" destId="{926FA792-64BF-43C1-A551-C1E77FADE8EB}" srcOrd="1" destOrd="0" parTransId="{4C60C0CD-D4F8-433B-BC03-0FF4953F7120}" sibTransId="{EE0289F5-67D1-47B3-ABF8-3B3BC3CAAAEA}"/>
    <dgm:cxn modelId="{FDD550FC-C858-48CD-81EC-FE67A0F6CAB7}" srcId="{1E58B9AA-3F11-4E2C-B0C7-824CB239376F}" destId="{290E8C10-DFD4-4485-AB28-F56D98964A86}" srcOrd="0" destOrd="0" parTransId="{6E68FDA6-90F3-4894-A13A-87F08B00DBBE}" sibTransId="{657C43E8-C746-4944-BE9F-8EFC32CDC0B5}"/>
    <dgm:cxn modelId="{A3A5BE4A-8F55-49AA-8AB3-23C56E7A5204}" type="presOf" srcId="{C6C0A6C2-0669-4F7A-8300-60287628AA7F}" destId="{2D1906C0-7F5E-4F5A-BAF3-2F630FF699BC}" srcOrd="0" destOrd="0" presId="urn:microsoft.com/office/officeart/2005/8/layout/cycle6"/>
    <dgm:cxn modelId="{946F3CFF-8077-48C4-9F03-0EC54D0F2364}" type="presOf" srcId="{CF651888-6275-42FB-BAC8-A46D32C53C14}" destId="{5E99EB39-95BE-4549-A87E-5AB8F5126471}" srcOrd="0" destOrd="0" presId="urn:microsoft.com/office/officeart/2005/8/layout/cycle6"/>
    <dgm:cxn modelId="{6FB43942-A4C5-45CF-A6F7-0DADE4AB5414}" srcId="{1E58B9AA-3F11-4E2C-B0C7-824CB239376F}" destId="{7EC6B0E6-6767-4F5E-95CF-B0B081A9F513}" srcOrd="2" destOrd="0" parTransId="{DFC96202-54D4-459C-9697-4223F04B4771}" sibTransId="{CF651888-6275-42FB-BAC8-A46D32C53C14}"/>
    <dgm:cxn modelId="{24E5463D-B09B-4B79-A9DB-9A05EA1C1F2F}" type="presParOf" srcId="{3FA7B293-7EFA-46D2-9C26-EAAE9DB73633}" destId="{C0811759-F22F-42E4-89AF-91A37AA89C97}" srcOrd="0" destOrd="0" presId="urn:microsoft.com/office/officeart/2005/8/layout/cycle6"/>
    <dgm:cxn modelId="{7D6AE546-8A44-431E-89D5-8D9F4C736E0A}" type="presParOf" srcId="{3FA7B293-7EFA-46D2-9C26-EAAE9DB73633}" destId="{B09AC479-04B4-49F3-9F55-9F626CDCC856}" srcOrd="1" destOrd="0" presId="urn:microsoft.com/office/officeart/2005/8/layout/cycle6"/>
    <dgm:cxn modelId="{D8A0E693-BE7B-4CCA-A2DF-2C8233F7B250}" type="presParOf" srcId="{3FA7B293-7EFA-46D2-9C26-EAAE9DB73633}" destId="{CCB667C7-8355-41D6-B6C1-DB244910AFDC}" srcOrd="2" destOrd="0" presId="urn:microsoft.com/office/officeart/2005/8/layout/cycle6"/>
    <dgm:cxn modelId="{18A9F28B-ABF6-4EF9-B7B5-940FCAC5EA14}" type="presParOf" srcId="{3FA7B293-7EFA-46D2-9C26-EAAE9DB73633}" destId="{B431902B-34A8-4D97-9A6C-AD43914160A9}" srcOrd="3" destOrd="0" presId="urn:microsoft.com/office/officeart/2005/8/layout/cycle6"/>
    <dgm:cxn modelId="{409195C6-A0FB-43EA-8CF2-93C4F7FEC97C}" type="presParOf" srcId="{3FA7B293-7EFA-46D2-9C26-EAAE9DB73633}" destId="{4D6FE9A4-B10B-4462-95CD-EF78F748B3F4}" srcOrd="4" destOrd="0" presId="urn:microsoft.com/office/officeart/2005/8/layout/cycle6"/>
    <dgm:cxn modelId="{B94B1629-ADC3-407F-A7FC-67DDD3006FCB}" type="presParOf" srcId="{3FA7B293-7EFA-46D2-9C26-EAAE9DB73633}" destId="{98C51775-CE00-490C-853B-4D2098E6635F}" srcOrd="5" destOrd="0" presId="urn:microsoft.com/office/officeart/2005/8/layout/cycle6"/>
    <dgm:cxn modelId="{1E878FFF-32EE-4100-9DC0-47EF86724269}" type="presParOf" srcId="{3FA7B293-7EFA-46D2-9C26-EAAE9DB73633}" destId="{94632C5C-0F33-4C07-B349-85312F4F2550}" srcOrd="6" destOrd="0" presId="urn:microsoft.com/office/officeart/2005/8/layout/cycle6"/>
    <dgm:cxn modelId="{45811682-9751-4883-B725-62B6F5FD9523}" type="presParOf" srcId="{3FA7B293-7EFA-46D2-9C26-EAAE9DB73633}" destId="{F1E734EB-76E9-42AB-9557-3D97D379AEB2}" srcOrd="7" destOrd="0" presId="urn:microsoft.com/office/officeart/2005/8/layout/cycle6"/>
    <dgm:cxn modelId="{AB94783A-1C47-4257-A691-1D96D51627B4}" type="presParOf" srcId="{3FA7B293-7EFA-46D2-9C26-EAAE9DB73633}" destId="{5E99EB39-95BE-4549-A87E-5AB8F5126471}" srcOrd="8" destOrd="0" presId="urn:microsoft.com/office/officeart/2005/8/layout/cycle6"/>
    <dgm:cxn modelId="{CDFEEC5E-A0B1-47AE-A463-2A221B63CECB}" type="presParOf" srcId="{3FA7B293-7EFA-46D2-9C26-EAAE9DB73633}" destId="{1CA31B89-8BD7-4DA5-AB19-183576FE9703}" srcOrd="9" destOrd="0" presId="urn:microsoft.com/office/officeart/2005/8/layout/cycle6"/>
    <dgm:cxn modelId="{7733ADFD-66E1-4556-BC44-9E756173CD8B}" type="presParOf" srcId="{3FA7B293-7EFA-46D2-9C26-EAAE9DB73633}" destId="{F424ABA4-E151-4418-A7C4-CB04D9AA6280}" srcOrd="10" destOrd="0" presId="urn:microsoft.com/office/officeart/2005/8/layout/cycle6"/>
    <dgm:cxn modelId="{35B5E392-C257-4392-BD47-01A4F7B84E24}" type="presParOf" srcId="{3FA7B293-7EFA-46D2-9C26-EAAE9DB73633}" destId="{2D1906C0-7F5E-4F5A-BAF3-2F630FF699BC}" srcOrd="11" destOrd="0" presId="urn:microsoft.com/office/officeart/2005/8/layout/cycle6"/>
    <dgm:cxn modelId="{2ED70649-7E30-42D1-B3C4-64DE272D4A25}" type="presParOf" srcId="{3FA7B293-7EFA-46D2-9C26-EAAE9DB73633}" destId="{180E071D-5373-4688-A656-66AE16BB9F83}" srcOrd="12" destOrd="0" presId="urn:microsoft.com/office/officeart/2005/8/layout/cycle6"/>
    <dgm:cxn modelId="{6F4C0FD1-3C5E-4686-9941-9278E2912F06}" type="presParOf" srcId="{3FA7B293-7EFA-46D2-9C26-EAAE9DB73633}" destId="{A4D08BDB-DC14-4ED9-BEC4-7772C60FAF39}" srcOrd="13" destOrd="0" presId="urn:microsoft.com/office/officeart/2005/8/layout/cycle6"/>
    <dgm:cxn modelId="{4A79A259-F210-44C9-A7F8-EF84CEF79512}" type="presParOf" srcId="{3FA7B293-7EFA-46D2-9C26-EAAE9DB73633}" destId="{C19ED7FA-25C1-4BDD-9D9E-8FA18C72C00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41F14E-5CD6-4606-B3EB-DAA50E6B37F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94BBF71-2904-4965-93E8-0C519B3291C0}">
      <dgm:prSet phldrT="[Text]" custT="1"/>
      <dgm:spPr>
        <a:solidFill>
          <a:srgbClr val="47D7D5"/>
        </a:solidFill>
        <a:ln>
          <a:noFill/>
        </a:ln>
      </dgm:spPr>
      <dgm:t>
        <a:bodyPr/>
        <a:lstStyle/>
        <a:p>
          <a:pPr algn="ctr"/>
          <a:r>
            <a:rPr lang="en-GB" sz="2400" b="1" dirty="0" smtClean="0"/>
            <a:t>Alan Gilbert Learning Commons   </a:t>
          </a:r>
          <a:endParaRPr lang="en-GB" sz="2400" b="1" dirty="0"/>
        </a:p>
      </dgm:t>
    </dgm:pt>
    <dgm:pt modelId="{ADB8E0D3-15BC-4C87-AE87-3EC75DD421D7}" type="parTrans" cxnId="{CD2FBC66-5031-4122-98B8-EC7230E6D2CA}">
      <dgm:prSet/>
      <dgm:spPr/>
      <dgm:t>
        <a:bodyPr/>
        <a:lstStyle/>
        <a:p>
          <a:endParaRPr lang="en-GB"/>
        </a:p>
      </dgm:t>
    </dgm:pt>
    <dgm:pt modelId="{17F2DB34-9F4D-40F3-BC12-69803C5B4F87}" type="sibTrans" cxnId="{CD2FBC66-5031-4122-98B8-EC7230E6D2CA}">
      <dgm:prSet/>
      <dgm:spPr/>
      <dgm:t>
        <a:bodyPr/>
        <a:lstStyle/>
        <a:p>
          <a:endParaRPr lang="en-GB"/>
        </a:p>
      </dgm:t>
    </dgm:pt>
    <dgm:pt modelId="{1947B8A0-394A-4DB5-9ED0-EC40FFA89385}">
      <dgm:prSet custT="1"/>
      <dgm:spPr>
        <a:solidFill>
          <a:srgbClr val="8000A2"/>
        </a:solidFill>
        <a:ln>
          <a:noFill/>
        </a:ln>
      </dgm:spPr>
      <dgm:t>
        <a:bodyPr/>
        <a:lstStyle/>
        <a:p>
          <a:pPr algn="ctr"/>
          <a:r>
            <a:rPr lang="en-GB" sz="2400" b="1" dirty="0" smtClean="0"/>
            <a:t>Main Library</a:t>
          </a:r>
        </a:p>
      </dgm:t>
    </dgm:pt>
    <dgm:pt modelId="{F47C0917-2384-426F-A354-04834D04021D}" type="parTrans" cxnId="{D8313EB8-B08A-4BAD-9056-F17EC61CAE45}">
      <dgm:prSet/>
      <dgm:spPr/>
      <dgm:t>
        <a:bodyPr/>
        <a:lstStyle/>
        <a:p>
          <a:endParaRPr lang="en-GB"/>
        </a:p>
      </dgm:t>
    </dgm:pt>
    <dgm:pt modelId="{C7E59BCB-E591-453F-8059-44ADB42FE050}" type="sibTrans" cxnId="{D8313EB8-B08A-4BAD-9056-F17EC61CAE45}">
      <dgm:prSet/>
      <dgm:spPr/>
      <dgm:t>
        <a:bodyPr/>
        <a:lstStyle/>
        <a:p>
          <a:endParaRPr lang="en-GB"/>
        </a:p>
      </dgm:t>
    </dgm:pt>
    <dgm:pt modelId="{6DF56CD7-99E6-468C-AC65-7093EED50DC5}">
      <dgm:prSet custT="1"/>
      <dgm:spPr>
        <a:solidFill>
          <a:srgbClr val="FFCE11"/>
        </a:solidFill>
        <a:ln>
          <a:noFill/>
        </a:ln>
      </dgm:spPr>
      <dgm:t>
        <a:bodyPr/>
        <a:lstStyle/>
        <a:p>
          <a:pPr algn="ctr"/>
          <a:r>
            <a:rPr lang="en-GB" sz="2400" b="1" dirty="0" smtClean="0">
              <a:solidFill>
                <a:srgbClr val="8000A2"/>
              </a:solidFill>
            </a:rPr>
            <a:t>Joule Library</a:t>
          </a:r>
        </a:p>
      </dgm:t>
    </dgm:pt>
    <dgm:pt modelId="{470CBAFC-1E08-4B3E-B062-96EE3F5D6812}" type="parTrans" cxnId="{FCE6E6D6-B513-4B7A-BAE8-12169CF2764A}">
      <dgm:prSet/>
      <dgm:spPr/>
      <dgm:t>
        <a:bodyPr/>
        <a:lstStyle/>
        <a:p>
          <a:endParaRPr lang="en-GB"/>
        </a:p>
      </dgm:t>
    </dgm:pt>
    <dgm:pt modelId="{6E5E6480-306C-416F-823B-AEE19E315146}" type="sibTrans" cxnId="{FCE6E6D6-B513-4B7A-BAE8-12169CF2764A}">
      <dgm:prSet/>
      <dgm:spPr/>
      <dgm:t>
        <a:bodyPr/>
        <a:lstStyle/>
        <a:p>
          <a:endParaRPr lang="en-GB"/>
        </a:p>
      </dgm:t>
    </dgm:pt>
    <dgm:pt modelId="{9B3D72A5-FB19-4698-BF29-9E7B1DD20F21}" type="pres">
      <dgm:prSet presAssocID="{A441F14E-5CD6-4606-B3EB-DAA50E6B37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26C0693-8380-4985-B73F-EA61FBB40BBC}" type="pres">
      <dgm:prSet presAssocID="{894BBF71-2904-4965-93E8-0C519B3291C0}" presName="node" presStyleLbl="node1" presStyleIdx="0" presStyleCnt="3" custScaleX="13357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GB"/>
        </a:p>
      </dgm:t>
    </dgm:pt>
    <dgm:pt modelId="{3C4B376C-4DB1-4295-955A-802D4B914F86}" type="pres">
      <dgm:prSet presAssocID="{17F2DB34-9F4D-40F3-BC12-69803C5B4F87}" presName="sibTrans" presStyleCnt="0"/>
      <dgm:spPr/>
    </dgm:pt>
    <dgm:pt modelId="{3C7B5C02-900D-4DE3-8761-09E2D750152B}" type="pres">
      <dgm:prSet presAssocID="{1947B8A0-394A-4DB5-9ED0-EC40FFA89385}" presName="node" presStyleLbl="node1" presStyleIdx="1" presStyleCnt="3" custScaleX="13357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GB"/>
        </a:p>
      </dgm:t>
    </dgm:pt>
    <dgm:pt modelId="{88B9BF26-A0C6-4C32-81AB-CF33220BE02F}" type="pres">
      <dgm:prSet presAssocID="{C7E59BCB-E591-453F-8059-44ADB42FE050}" presName="sibTrans" presStyleCnt="0"/>
      <dgm:spPr/>
    </dgm:pt>
    <dgm:pt modelId="{50D7788D-3968-4D97-9C5D-554FA8C0F8BA}" type="pres">
      <dgm:prSet presAssocID="{6DF56CD7-99E6-468C-AC65-7093EED50DC5}" presName="node" presStyleLbl="node1" presStyleIdx="2" presStyleCnt="3" custScaleX="133570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GB"/>
        </a:p>
      </dgm:t>
    </dgm:pt>
  </dgm:ptLst>
  <dgm:cxnLst>
    <dgm:cxn modelId="{999C834B-DB94-4EBD-9E27-30D5FC03128C}" type="presOf" srcId="{A441F14E-5CD6-4606-B3EB-DAA50E6B37FD}" destId="{9B3D72A5-FB19-4698-BF29-9E7B1DD20F21}" srcOrd="0" destOrd="0" presId="urn:microsoft.com/office/officeart/2005/8/layout/default"/>
    <dgm:cxn modelId="{CD2FBC66-5031-4122-98B8-EC7230E6D2CA}" srcId="{A441F14E-5CD6-4606-B3EB-DAA50E6B37FD}" destId="{894BBF71-2904-4965-93E8-0C519B3291C0}" srcOrd="0" destOrd="0" parTransId="{ADB8E0D3-15BC-4C87-AE87-3EC75DD421D7}" sibTransId="{17F2DB34-9F4D-40F3-BC12-69803C5B4F87}"/>
    <dgm:cxn modelId="{BC2E4447-366A-41CC-BBC7-99650B173944}" type="presOf" srcId="{1947B8A0-394A-4DB5-9ED0-EC40FFA89385}" destId="{3C7B5C02-900D-4DE3-8761-09E2D750152B}" srcOrd="0" destOrd="0" presId="urn:microsoft.com/office/officeart/2005/8/layout/default"/>
    <dgm:cxn modelId="{9AFAABAA-A5F2-441B-9E73-6D76D2365A28}" type="presOf" srcId="{894BBF71-2904-4965-93E8-0C519B3291C0}" destId="{626C0693-8380-4985-B73F-EA61FBB40BBC}" srcOrd="0" destOrd="0" presId="urn:microsoft.com/office/officeart/2005/8/layout/default"/>
    <dgm:cxn modelId="{617771A0-AC58-4C14-BB6E-87818BF4B9D1}" type="presOf" srcId="{6DF56CD7-99E6-468C-AC65-7093EED50DC5}" destId="{50D7788D-3968-4D97-9C5D-554FA8C0F8BA}" srcOrd="0" destOrd="0" presId="urn:microsoft.com/office/officeart/2005/8/layout/default"/>
    <dgm:cxn modelId="{FCE6E6D6-B513-4B7A-BAE8-12169CF2764A}" srcId="{A441F14E-5CD6-4606-B3EB-DAA50E6B37FD}" destId="{6DF56CD7-99E6-468C-AC65-7093EED50DC5}" srcOrd="2" destOrd="0" parTransId="{470CBAFC-1E08-4B3E-B062-96EE3F5D6812}" sibTransId="{6E5E6480-306C-416F-823B-AEE19E315146}"/>
    <dgm:cxn modelId="{D8313EB8-B08A-4BAD-9056-F17EC61CAE45}" srcId="{A441F14E-5CD6-4606-B3EB-DAA50E6B37FD}" destId="{1947B8A0-394A-4DB5-9ED0-EC40FFA89385}" srcOrd="1" destOrd="0" parTransId="{F47C0917-2384-426F-A354-04834D04021D}" sibTransId="{C7E59BCB-E591-453F-8059-44ADB42FE050}"/>
    <dgm:cxn modelId="{C446E869-D209-4EEA-9A5A-EC13AB423B44}" type="presParOf" srcId="{9B3D72A5-FB19-4698-BF29-9E7B1DD20F21}" destId="{626C0693-8380-4985-B73F-EA61FBB40BBC}" srcOrd="0" destOrd="0" presId="urn:microsoft.com/office/officeart/2005/8/layout/default"/>
    <dgm:cxn modelId="{DB87781D-945E-4FB5-BE91-6EB166DEF7ED}" type="presParOf" srcId="{9B3D72A5-FB19-4698-BF29-9E7B1DD20F21}" destId="{3C4B376C-4DB1-4295-955A-802D4B914F86}" srcOrd="1" destOrd="0" presId="urn:microsoft.com/office/officeart/2005/8/layout/default"/>
    <dgm:cxn modelId="{FDA47ACC-F94C-4BD8-9F82-E4A6D7E0F19F}" type="presParOf" srcId="{9B3D72A5-FB19-4698-BF29-9E7B1DD20F21}" destId="{3C7B5C02-900D-4DE3-8761-09E2D750152B}" srcOrd="2" destOrd="0" presId="urn:microsoft.com/office/officeart/2005/8/layout/default"/>
    <dgm:cxn modelId="{F492A53F-9D57-464C-B9F4-87371B2AD16F}" type="presParOf" srcId="{9B3D72A5-FB19-4698-BF29-9E7B1DD20F21}" destId="{88B9BF26-A0C6-4C32-81AB-CF33220BE02F}" srcOrd="3" destOrd="0" presId="urn:microsoft.com/office/officeart/2005/8/layout/default"/>
    <dgm:cxn modelId="{7CDA2351-447E-430D-B2AA-D5747D42EADC}" type="presParOf" srcId="{9B3D72A5-FB19-4698-BF29-9E7B1DD20F21}" destId="{50D7788D-3968-4D97-9C5D-554FA8C0F8B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7AAF37-26FE-4C0D-A20C-28A78971E7B6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B48F2B4-00A1-40AE-990D-C1306756E577}">
      <dgm:prSet phldrT="[Text]" custT="1"/>
      <dgm:spPr>
        <a:solidFill>
          <a:srgbClr val="8000A2"/>
        </a:solidFill>
        <a:ln>
          <a:noFill/>
        </a:ln>
      </dgm:spPr>
      <dgm:t>
        <a:bodyPr/>
        <a:lstStyle/>
        <a:p>
          <a:r>
            <a:rPr lang="en-GB" sz="1050" b="1" dirty="0" smtClean="0"/>
            <a:t>Design</a:t>
          </a:r>
          <a:endParaRPr lang="en-GB" sz="1050" b="1" dirty="0"/>
        </a:p>
      </dgm:t>
    </dgm:pt>
    <dgm:pt modelId="{A3D97363-AE25-4154-BEA1-88EFB8D33392}" type="parTrans" cxnId="{4C7592CE-C894-48B1-98B4-96F01FEA3C41}">
      <dgm:prSet/>
      <dgm:spPr/>
      <dgm:t>
        <a:bodyPr/>
        <a:lstStyle/>
        <a:p>
          <a:endParaRPr lang="en-GB"/>
        </a:p>
      </dgm:t>
    </dgm:pt>
    <dgm:pt modelId="{D808918F-D451-4D55-86F1-957CD5636A4F}" type="sibTrans" cxnId="{4C7592CE-C894-48B1-98B4-96F01FEA3C41}">
      <dgm:prSet/>
      <dgm:spPr>
        <a:ln>
          <a:solidFill>
            <a:srgbClr val="8000A2"/>
          </a:solidFill>
        </a:ln>
      </dgm:spPr>
      <dgm:t>
        <a:bodyPr/>
        <a:lstStyle/>
        <a:p>
          <a:endParaRPr lang="en-GB" sz="2000" b="1"/>
        </a:p>
      </dgm:t>
    </dgm:pt>
    <dgm:pt modelId="{614D9105-4E5D-4EAD-B95F-54555F1FFA60}">
      <dgm:prSet phldrT="[Text]" custT="1"/>
      <dgm:spPr>
        <a:solidFill>
          <a:srgbClr val="8000A2"/>
        </a:solidFill>
        <a:ln>
          <a:noFill/>
        </a:ln>
      </dgm:spPr>
      <dgm:t>
        <a:bodyPr/>
        <a:lstStyle/>
        <a:p>
          <a:r>
            <a:rPr lang="en-GB" sz="1050" b="1" dirty="0" smtClean="0"/>
            <a:t>Investigate</a:t>
          </a:r>
          <a:endParaRPr lang="en-GB" sz="1050" b="1" dirty="0"/>
        </a:p>
      </dgm:t>
    </dgm:pt>
    <dgm:pt modelId="{53196987-AB46-4BA1-AA28-263C83A56232}" type="parTrans" cxnId="{28916F3E-7C8B-4D5B-AFDD-DA1038A2121A}">
      <dgm:prSet/>
      <dgm:spPr/>
      <dgm:t>
        <a:bodyPr/>
        <a:lstStyle/>
        <a:p>
          <a:endParaRPr lang="en-GB"/>
        </a:p>
      </dgm:t>
    </dgm:pt>
    <dgm:pt modelId="{ACC657FA-879D-4B08-8E0E-AE4B78C58A2E}" type="sibTrans" cxnId="{28916F3E-7C8B-4D5B-AFDD-DA1038A2121A}">
      <dgm:prSet/>
      <dgm:spPr>
        <a:ln>
          <a:solidFill>
            <a:srgbClr val="8000A2"/>
          </a:solidFill>
        </a:ln>
      </dgm:spPr>
      <dgm:t>
        <a:bodyPr/>
        <a:lstStyle/>
        <a:p>
          <a:endParaRPr lang="en-GB" sz="2000" b="1"/>
        </a:p>
      </dgm:t>
    </dgm:pt>
    <dgm:pt modelId="{69E80501-FFA5-441B-94E9-3E1E544C7625}">
      <dgm:prSet phldrT="[Text]" custT="1"/>
      <dgm:spPr>
        <a:solidFill>
          <a:srgbClr val="8000A2"/>
        </a:solidFill>
        <a:ln>
          <a:noFill/>
        </a:ln>
      </dgm:spPr>
      <dgm:t>
        <a:bodyPr/>
        <a:lstStyle/>
        <a:p>
          <a:r>
            <a:rPr lang="en-GB" sz="1050" b="1" dirty="0" smtClean="0"/>
            <a:t>Disseminate</a:t>
          </a:r>
          <a:endParaRPr lang="en-GB" sz="1050" b="1" dirty="0"/>
        </a:p>
      </dgm:t>
    </dgm:pt>
    <dgm:pt modelId="{1828F5AB-DF67-477C-8B5C-EAEB01565813}" type="parTrans" cxnId="{384D95DF-EE55-4979-B4A5-2DDF09108F77}">
      <dgm:prSet/>
      <dgm:spPr/>
      <dgm:t>
        <a:bodyPr/>
        <a:lstStyle/>
        <a:p>
          <a:endParaRPr lang="en-GB"/>
        </a:p>
      </dgm:t>
    </dgm:pt>
    <dgm:pt modelId="{C115B3B3-E64C-466E-B987-22380C9E9412}" type="sibTrans" cxnId="{384D95DF-EE55-4979-B4A5-2DDF09108F77}">
      <dgm:prSet/>
      <dgm:spPr>
        <a:ln>
          <a:solidFill>
            <a:srgbClr val="8000A2"/>
          </a:solidFill>
        </a:ln>
      </dgm:spPr>
      <dgm:t>
        <a:bodyPr/>
        <a:lstStyle/>
        <a:p>
          <a:endParaRPr lang="en-GB" sz="2000" b="1"/>
        </a:p>
      </dgm:t>
    </dgm:pt>
    <dgm:pt modelId="{20EDE5FE-BAA9-4E2E-A721-45F5069C3971}">
      <dgm:prSet phldrT="[Text]" custT="1"/>
      <dgm:spPr>
        <a:solidFill>
          <a:srgbClr val="8000A2"/>
        </a:solidFill>
        <a:ln>
          <a:noFill/>
        </a:ln>
      </dgm:spPr>
      <dgm:t>
        <a:bodyPr/>
        <a:lstStyle/>
        <a:p>
          <a:r>
            <a:rPr lang="en-GB" sz="1050" b="1" dirty="0" smtClean="0"/>
            <a:t>Manage</a:t>
          </a:r>
          <a:endParaRPr lang="en-GB" sz="1050" b="1" dirty="0"/>
        </a:p>
      </dgm:t>
    </dgm:pt>
    <dgm:pt modelId="{DE7188C0-7916-4CBA-8EEF-6BE7A186A141}" type="parTrans" cxnId="{6198C8BF-5D93-425F-9B6D-11F5D1D5902B}">
      <dgm:prSet/>
      <dgm:spPr/>
      <dgm:t>
        <a:bodyPr/>
        <a:lstStyle/>
        <a:p>
          <a:endParaRPr lang="en-GB"/>
        </a:p>
      </dgm:t>
    </dgm:pt>
    <dgm:pt modelId="{C9B774F4-5489-4EFD-B35C-CD9236DF0789}" type="sibTrans" cxnId="{6198C8BF-5D93-425F-9B6D-11F5D1D5902B}">
      <dgm:prSet/>
      <dgm:spPr>
        <a:ln>
          <a:solidFill>
            <a:srgbClr val="8000A2"/>
          </a:solidFill>
        </a:ln>
      </dgm:spPr>
      <dgm:t>
        <a:bodyPr/>
        <a:lstStyle/>
        <a:p>
          <a:endParaRPr lang="en-GB" sz="2000" b="1"/>
        </a:p>
      </dgm:t>
    </dgm:pt>
    <dgm:pt modelId="{FA2EFB99-0863-4DC4-B935-DCA0BD5F8EF5}">
      <dgm:prSet phldrT="[Text]" custT="1"/>
      <dgm:spPr>
        <a:solidFill>
          <a:srgbClr val="8000A2"/>
        </a:solidFill>
        <a:ln>
          <a:noFill/>
        </a:ln>
      </dgm:spPr>
      <dgm:t>
        <a:bodyPr/>
        <a:lstStyle/>
        <a:p>
          <a:r>
            <a:rPr lang="en-GB" sz="1050" b="1" dirty="0" smtClean="0"/>
            <a:t>Evaluate</a:t>
          </a:r>
          <a:endParaRPr lang="en-GB" sz="1050" b="1" dirty="0"/>
        </a:p>
      </dgm:t>
    </dgm:pt>
    <dgm:pt modelId="{95491564-DE4B-4BCD-A7B1-85A2D4FE7BEB}" type="parTrans" cxnId="{832FDE4A-EB32-48D0-B7BF-C51AFB843CFF}">
      <dgm:prSet/>
      <dgm:spPr/>
      <dgm:t>
        <a:bodyPr/>
        <a:lstStyle/>
        <a:p>
          <a:endParaRPr lang="en-GB"/>
        </a:p>
      </dgm:t>
    </dgm:pt>
    <dgm:pt modelId="{540B5058-8EFE-4433-84B5-3D67B45E29EF}" type="sibTrans" cxnId="{832FDE4A-EB32-48D0-B7BF-C51AFB843CFF}">
      <dgm:prSet/>
      <dgm:spPr>
        <a:ln>
          <a:solidFill>
            <a:srgbClr val="8000A2"/>
          </a:solidFill>
        </a:ln>
      </dgm:spPr>
      <dgm:t>
        <a:bodyPr/>
        <a:lstStyle/>
        <a:p>
          <a:endParaRPr lang="en-GB" sz="2000" b="1"/>
        </a:p>
      </dgm:t>
    </dgm:pt>
    <dgm:pt modelId="{3D1E2134-8EAF-4C72-A9C4-415B143CC253}" type="pres">
      <dgm:prSet presAssocID="{807AAF37-26FE-4C0D-A20C-28A78971E7B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59CA447-F5C5-407F-9B38-BB187E8BFA1E}" type="pres">
      <dgm:prSet presAssocID="{4B48F2B4-00A1-40AE-990D-C1306756E577}" presName="node" presStyleLbl="node1" presStyleIdx="0" presStyleCnt="5" custScaleX="11235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986356D-141B-4C57-8C57-00F0FAFC6711}" type="pres">
      <dgm:prSet presAssocID="{4B48F2B4-00A1-40AE-990D-C1306756E577}" presName="spNode" presStyleCnt="0"/>
      <dgm:spPr/>
    </dgm:pt>
    <dgm:pt modelId="{571E5969-9247-48E7-AAD5-EC86D79376A9}" type="pres">
      <dgm:prSet presAssocID="{D808918F-D451-4D55-86F1-957CD5636A4F}" presName="sibTrans" presStyleLbl="sibTrans1D1" presStyleIdx="0" presStyleCnt="5" custScaleX="972116"/>
      <dgm:spPr/>
      <dgm:t>
        <a:bodyPr/>
        <a:lstStyle/>
        <a:p>
          <a:endParaRPr lang="en-GB"/>
        </a:p>
      </dgm:t>
    </dgm:pt>
    <dgm:pt modelId="{4E1F1AC1-4CFE-4175-8E12-2E69CA212BB2}" type="pres">
      <dgm:prSet presAssocID="{614D9105-4E5D-4EAD-B95F-54555F1FFA60}" presName="node" presStyleLbl="node1" presStyleIdx="1" presStyleCnt="5" custScaleX="11235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1A228BF-1521-448E-99B5-1BB977C13845}" type="pres">
      <dgm:prSet presAssocID="{614D9105-4E5D-4EAD-B95F-54555F1FFA60}" presName="spNode" presStyleCnt="0"/>
      <dgm:spPr/>
    </dgm:pt>
    <dgm:pt modelId="{6178B276-CDD0-4843-B6D5-0C4B7149D012}" type="pres">
      <dgm:prSet presAssocID="{ACC657FA-879D-4B08-8E0E-AE4B78C58A2E}" presName="sibTrans" presStyleLbl="sibTrans1D1" presStyleIdx="1" presStyleCnt="5" custScaleX="972116"/>
      <dgm:spPr/>
      <dgm:t>
        <a:bodyPr/>
        <a:lstStyle/>
        <a:p>
          <a:endParaRPr lang="en-GB"/>
        </a:p>
      </dgm:t>
    </dgm:pt>
    <dgm:pt modelId="{1437F966-2ED2-48C3-8855-CE8DD5F74076}" type="pres">
      <dgm:prSet presAssocID="{69E80501-FFA5-441B-94E9-3E1E544C7625}" presName="node" presStyleLbl="node1" presStyleIdx="2" presStyleCnt="5" custScaleX="11235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A8214C-A86E-4926-A9C0-0928220F69C1}" type="pres">
      <dgm:prSet presAssocID="{69E80501-FFA5-441B-94E9-3E1E544C7625}" presName="spNode" presStyleCnt="0"/>
      <dgm:spPr/>
    </dgm:pt>
    <dgm:pt modelId="{2CD33DFA-168C-44E6-9DC5-BC380960FAB2}" type="pres">
      <dgm:prSet presAssocID="{C115B3B3-E64C-466E-B987-22380C9E9412}" presName="sibTrans" presStyleLbl="sibTrans1D1" presStyleIdx="2" presStyleCnt="5" custScaleX="972116"/>
      <dgm:spPr/>
      <dgm:t>
        <a:bodyPr/>
        <a:lstStyle/>
        <a:p>
          <a:endParaRPr lang="en-GB"/>
        </a:p>
      </dgm:t>
    </dgm:pt>
    <dgm:pt modelId="{B9F1018F-735B-48A5-8730-D2428C1865FD}" type="pres">
      <dgm:prSet presAssocID="{20EDE5FE-BAA9-4E2E-A721-45F5069C3971}" presName="node" presStyleLbl="node1" presStyleIdx="3" presStyleCnt="5" custScaleX="11235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2F3147-F0F1-4ADB-84B7-01D098AA0329}" type="pres">
      <dgm:prSet presAssocID="{20EDE5FE-BAA9-4E2E-A721-45F5069C3971}" presName="spNode" presStyleCnt="0"/>
      <dgm:spPr/>
    </dgm:pt>
    <dgm:pt modelId="{E87E3F8A-FADF-4EB3-898E-4E2C072507B2}" type="pres">
      <dgm:prSet presAssocID="{C9B774F4-5489-4EFD-B35C-CD9236DF0789}" presName="sibTrans" presStyleLbl="sibTrans1D1" presStyleIdx="3" presStyleCnt="5" custScaleX="972116"/>
      <dgm:spPr/>
      <dgm:t>
        <a:bodyPr/>
        <a:lstStyle/>
        <a:p>
          <a:endParaRPr lang="en-GB"/>
        </a:p>
      </dgm:t>
    </dgm:pt>
    <dgm:pt modelId="{0821683B-138C-496D-996E-29CE8D577446}" type="pres">
      <dgm:prSet presAssocID="{FA2EFB99-0863-4DC4-B935-DCA0BD5F8EF5}" presName="node" presStyleLbl="node1" presStyleIdx="4" presStyleCnt="5" custScaleX="11235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55C8FF-A215-49EA-88AF-13EA7752384A}" type="pres">
      <dgm:prSet presAssocID="{FA2EFB99-0863-4DC4-B935-DCA0BD5F8EF5}" presName="spNode" presStyleCnt="0"/>
      <dgm:spPr/>
    </dgm:pt>
    <dgm:pt modelId="{7D30B711-CC9A-4469-8173-E7A60C8D779E}" type="pres">
      <dgm:prSet presAssocID="{540B5058-8EFE-4433-84B5-3D67B45E29EF}" presName="sibTrans" presStyleLbl="sibTrans1D1" presStyleIdx="4" presStyleCnt="5" custScaleX="972116"/>
      <dgm:spPr/>
      <dgm:t>
        <a:bodyPr/>
        <a:lstStyle/>
        <a:p>
          <a:endParaRPr lang="en-GB"/>
        </a:p>
      </dgm:t>
    </dgm:pt>
  </dgm:ptLst>
  <dgm:cxnLst>
    <dgm:cxn modelId="{384D95DF-EE55-4979-B4A5-2DDF09108F77}" srcId="{807AAF37-26FE-4C0D-A20C-28A78971E7B6}" destId="{69E80501-FFA5-441B-94E9-3E1E544C7625}" srcOrd="2" destOrd="0" parTransId="{1828F5AB-DF67-477C-8B5C-EAEB01565813}" sibTransId="{C115B3B3-E64C-466E-B987-22380C9E9412}"/>
    <dgm:cxn modelId="{BC3C8D7F-7CB2-43EF-9EDC-6281354FB21B}" type="presOf" srcId="{614D9105-4E5D-4EAD-B95F-54555F1FFA60}" destId="{4E1F1AC1-4CFE-4175-8E12-2E69CA212BB2}" srcOrd="0" destOrd="0" presId="urn:microsoft.com/office/officeart/2005/8/layout/cycle5"/>
    <dgm:cxn modelId="{9B532B5B-94B2-43B6-9538-63B790B31656}" type="presOf" srcId="{C9B774F4-5489-4EFD-B35C-CD9236DF0789}" destId="{E87E3F8A-FADF-4EB3-898E-4E2C072507B2}" srcOrd="0" destOrd="0" presId="urn:microsoft.com/office/officeart/2005/8/layout/cycle5"/>
    <dgm:cxn modelId="{6198C8BF-5D93-425F-9B6D-11F5D1D5902B}" srcId="{807AAF37-26FE-4C0D-A20C-28A78971E7B6}" destId="{20EDE5FE-BAA9-4E2E-A721-45F5069C3971}" srcOrd="3" destOrd="0" parTransId="{DE7188C0-7916-4CBA-8EEF-6BE7A186A141}" sibTransId="{C9B774F4-5489-4EFD-B35C-CD9236DF0789}"/>
    <dgm:cxn modelId="{CA2A1DE3-CB63-4DA5-90D3-5B6496E04A16}" type="presOf" srcId="{807AAF37-26FE-4C0D-A20C-28A78971E7B6}" destId="{3D1E2134-8EAF-4C72-A9C4-415B143CC253}" srcOrd="0" destOrd="0" presId="urn:microsoft.com/office/officeart/2005/8/layout/cycle5"/>
    <dgm:cxn modelId="{9F99AB6E-4170-485E-B80F-F82AE82BACC0}" type="presOf" srcId="{D808918F-D451-4D55-86F1-957CD5636A4F}" destId="{571E5969-9247-48E7-AAD5-EC86D79376A9}" srcOrd="0" destOrd="0" presId="urn:microsoft.com/office/officeart/2005/8/layout/cycle5"/>
    <dgm:cxn modelId="{28916F3E-7C8B-4D5B-AFDD-DA1038A2121A}" srcId="{807AAF37-26FE-4C0D-A20C-28A78971E7B6}" destId="{614D9105-4E5D-4EAD-B95F-54555F1FFA60}" srcOrd="1" destOrd="0" parTransId="{53196987-AB46-4BA1-AA28-263C83A56232}" sibTransId="{ACC657FA-879D-4B08-8E0E-AE4B78C58A2E}"/>
    <dgm:cxn modelId="{832FDE4A-EB32-48D0-B7BF-C51AFB843CFF}" srcId="{807AAF37-26FE-4C0D-A20C-28A78971E7B6}" destId="{FA2EFB99-0863-4DC4-B935-DCA0BD5F8EF5}" srcOrd="4" destOrd="0" parTransId="{95491564-DE4B-4BCD-A7B1-85A2D4FE7BEB}" sibTransId="{540B5058-8EFE-4433-84B5-3D67B45E29EF}"/>
    <dgm:cxn modelId="{D8575AF6-E25B-4831-B103-11414B220130}" type="presOf" srcId="{FA2EFB99-0863-4DC4-B935-DCA0BD5F8EF5}" destId="{0821683B-138C-496D-996E-29CE8D577446}" srcOrd="0" destOrd="0" presId="urn:microsoft.com/office/officeart/2005/8/layout/cycle5"/>
    <dgm:cxn modelId="{80957E90-5051-4E44-9580-ED90F7018827}" type="presOf" srcId="{4B48F2B4-00A1-40AE-990D-C1306756E577}" destId="{359CA447-F5C5-407F-9B38-BB187E8BFA1E}" srcOrd="0" destOrd="0" presId="urn:microsoft.com/office/officeart/2005/8/layout/cycle5"/>
    <dgm:cxn modelId="{7FFEFF14-826B-441D-8458-2395DD708D1A}" type="presOf" srcId="{20EDE5FE-BAA9-4E2E-A721-45F5069C3971}" destId="{B9F1018F-735B-48A5-8730-D2428C1865FD}" srcOrd="0" destOrd="0" presId="urn:microsoft.com/office/officeart/2005/8/layout/cycle5"/>
    <dgm:cxn modelId="{03D92243-F3ED-4F5B-8F7C-E15B0AC647BA}" type="presOf" srcId="{69E80501-FFA5-441B-94E9-3E1E544C7625}" destId="{1437F966-2ED2-48C3-8855-CE8DD5F74076}" srcOrd="0" destOrd="0" presId="urn:microsoft.com/office/officeart/2005/8/layout/cycle5"/>
    <dgm:cxn modelId="{C08CBA2B-21A5-4CA8-943F-58D551233F5D}" type="presOf" srcId="{540B5058-8EFE-4433-84B5-3D67B45E29EF}" destId="{7D30B711-CC9A-4469-8173-E7A60C8D779E}" srcOrd="0" destOrd="0" presId="urn:microsoft.com/office/officeart/2005/8/layout/cycle5"/>
    <dgm:cxn modelId="{4C7592CE-C894-48B1-98B4-96F01FEA3C41}" srcId="{807AAF37-26FE-4C0D-A20C-28A78971E7B6}" destId="{4B48F2B4-00A1-40AE-990D-C1306756E577}" srcOrd="0" destOrd="0" parTransId="{A3D97363-AE25-4154-BEA1-88EFB8D33392}" sibTransId="{D808918F-D451-4D55-86F1-957CD5636A4F}"/>
    <dgm:cxn modelId="{2A7C096F-C162-44FC-8668-3A07331C26A0}" type="presOf" srcId="{ACC657FA-879D-4B08-8E0E-AE4B78C58A2E}" destId="{6178B276-CDD0-4843-B6D5-0C4B7149D012}" srcOrd="0" destOrd="0" presId="urn:microsoft.com/office/officeart/2005/8/layout/cycle5"/>
    <dgm:cxn modelId="{B28D84D9-8C85-4A9D-AA0A-8BC79B8C720E}" type="presOf" srcId="{C115B3B3-E64C-466E-B987-22380C9E9412}" destId="{2CD33DFA-168C-44E6-9DC5-BC380960FAB2}" srcOrd="0" destOrd="0" presId="urn:microsoft.com/office/officeart/2005/8/layout/cycle5"/>
    <dgm:cxn modelId="{026DABE9-92CD-4E54-8E57-82F7933245D2}" type="presParOf" srcId="{3D1E2134-8EAF-4C72-A9C4-415B143CC253}" destId="{359CA447-F5C5-407F-9B38-BB187E8BFA1E}" srcOrd="0" destOrd="0" presId="urn:microsoft.com/office/officeart/2005/8/layout/cycle5"/>
    <dgm:cxn modelId="{C7DED374-5FCD-4248-8A91-99A5CEF05495}" type="presParOf" srcId="{3D1E2134-8EAF-4C72-A9C4-415B143CC253}" destId="{5986356D-141B-4C57-8C57-00F0FAFC6711}" srcOrd="1" destOrd="0" presId="urn:microsoft.com/office/officeart/2005/8/layout/cycle5"/>
    <dgm:cxn modelId="{91994467-90BC-4B21-8D89-66A3A134E6B9}" type="presParOf" srcId="{3D1E2134-8EAF-4C72-A9C4-415B143CC253}" destId="{571E5969-9247-48E7-AAD5-EC86D79376A9}" srcOrd="2" destOrd="0" presId="urn:microsoft.com/office/officeart/2005/8/layout/cycle5"/>
    <dgm:cxn modelId="{6E782020-DEC0-4247-9627-7A49C9EF1D73}" type="presParOf" srcId="{3D1E2134-8EAF-4C72-A9C4-415B143CC253}" destId="{4E1F1AC1-4CFE-4175-8E12-2E69CA212BB2}" srcOrd="3" destOrd="0" presId="urn:microsoft.com/office/officeart/2005/8/layout/cycle5"/>
    <dgm:cxn modelId="{2FA6347B-3FE0-4F7D-8BCF-BD33B8C808E7}" type="presParOf" srcId="{3D1E2134-8EAF-4C72-A9C4-415B143CC253}" destId="{21A228BF-1521-448E-99B5-1BB977C13845}" srcOrd="4" destOrd="0" presId="urn:microsoft.com/office/officeart/2005/8/layout/cycle5"/>
    <dgm:cxn modelId="{71C432DA-349D-4BD2-ACD7-5840919F7840}" type="presParOf" srcId="{3D1E2134-8EAF-4C72-A9C4-415B143CC253}" destId="{6178B276-CDD0-4843-B6D5-0C4B7149D012}" srcOrd="5" destOrd="0" presId="urn:microsoft.com/office/officeart/2005/8/layout/cycle5"/>
    <dgm:cxn modelId="{33C5B324-5855-4C80-AEC2-182D44D21870}" type="presParOf" srcId="{3D1E2134-8EAF-4C72-A9C4-415B143CC253}" destId="{1437F966-2ED2-48C3-8855-CE8DD5F74076}" srcOrd="6" destOrd="0" presId="urn:microsoft.com/office/officeart/2005/8/layout/cycle5"/>
    <dgm:cxn modelId="{28E91B82-E485-47BA-B32F-40139507385D}" type="presParOf" srcId="{3D1E2134-8EAF-4C72-A9C4-415B143CC253}" destId="{A3A8214C-A86E-4926-A9C0-0928220F69C1}" srcOrd="7" destOrd="0" presId="urn:microsoft.com/office/officeart/2005/8/layout/cycle5"/>
    <dgm:cxn modelId="{A8F755CA-A944-42B4-8B8D-06E968E0D8D5}" type="presParOf" srcId="{3D1E2134-8EAF-4C72-A9C4-415B143CC253}" destId="{2CD33DFA-168C-44E6-9DC5-BC380960FAB2}" srcOrd="8" destOrd="0" presId="urn:microsoft.com/office/officeart/2005/8/layout/cycle5"/>
    <dgm:cxn modelId="{744873D6-51E2-4204-9E5F-05CBB07C2C68}" type="presParOf" srcId="{3D1E2134-8EAF-4C72-A9C4-415B143CC253}" destId="{B9F1018F-735B-48A5-8730-D2428C1865FD}" srcOrd="9" destOrd="0" presId="urn:microsoft.com/office/officeart/2005/8/layout/cycle5"/>
    <dgm:cxn modelId="{E07BEBA3-774F-4F15-805A-647F49C64F88}" type="presParOf" srcId="{3D1E2134-8EAF-4C72-A9C4-415B143CC253}" destId="{382F3147-F0F1-4ADB-84B7-01D098AA0329}" srcOrd="10" destOrd="0" presId="urn:microsoft.com/office/officeart/2005/8/layout/cycle5"/>
    <dgm:cxn modelId="{C84CCDC9-CAF4-4728-8E98-276CF5DDC72C}" type="presParOf" srcId="{3D1E2134-8EAF-4C72-A9C4-415B143CC253}" destId="{E87E3F8A-FADF-4EB3-898E-4E2C072507B2}" srcOrd="11" destOrd="0" presId="urn:microsoft.com/office/officeart/2005/8/layout/cycle5"/>
    <dgm:cxn modelId="{683F1AC1-7664-4004-8392-B8613D752153}" type="presParOf" srcId="{3D1E2134-8EAF-4C72-A9C4-415B143CC253}" destId="{0821683B-138C-496D-996E-29CE8D577446}" srcOrd="12" destOrd="0" presId="urn:microsoft.com/office/officeart/2005/8/layout/cycle5"/>
    <dgm:cxn modelId="{2202ACD4-BAB5-4613-A384-991A2428121D}" type="presParOf" srcId="{3D1E2134-8EAF-4C72-A9C4-415B143CC253}" destId="{A355C8FF-A215-49EA-88AF-13EA7752384A}" srcOrd="13" destOrd="0" presId="urn:microsoft.com/office/officeart/2005/8/layout/cycle5"/>
    <dgm:cxn modelId="{6DA7B45A-F6FC-4402-AF78-BDE332CBD29B}" type="presParOf" srcId="{3D1E2134-8EAF-4C72-A9C4-415B143CC253}" destId="{7D30B711-CC9A-4469-8173-E7A60C8D779E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41F14E-5CD6-4606-B3EB-DAA50E6B37F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94BBF71-2904-4965-93E8-0C519B3291C0}">
      <dgm:prSet phldrT="[Text]" custT="1"/>
      <dgm:spPr>
        <a:solidFill>
          <a:srgbClr val="47D7D5"/>
        </a:solidFill>
        <a:ln>
          <a:noFill/>
        </a:ln>
      </dgm:spPr>
      <dgm:t>
        <a:bodyPr anchor="t"/>
        <a:lstStyle/>
        <a:p>
          <a:r>
            <a:rPr lang="en-GB" sz="2400" b="1" dirty="0" smtClean="0"/>
            <a:t/>
          </a:r>
          <a:br>
            <a:rPr lang="en-GB" sz="2400" b="1" dirty="0" smtClean="0"/>
          </a:br>
          <a:r>
            <a:rPr lang="en-GB" sz="2400" b="1" dirty="0" smtClean="0"/>
            <a:t>My Research Essentials</a:t>
          </a:r>
        </a:p>
        <a:p>
          <a:r>
            <a:rPr lang="en-GB" sz="2400" b="1" dirty="0" smtClean="0"/>
            <a:t>(MRE)</a:t>
          </a:r>
          <a:endParaRPr lang="en-GB" sz="2400" b="1" dirty="0"/>
        </a:p>
      </dgm:t>
    </dgm:pt>
    <dgm:pt modelId="{ADB8E0D3-15BC-4C87-AE87-3EC75DD421D7}" type="parTrans" cxnId="{CD2FBC66-5031-4122-98B8-EC7230E6D2CA}">
      <dgm:prSet/>
      <dgm:spPr/>
      <dgm:t>
        <a:bodyPr/>
        <a:lstStyle/>
        <a:p>
          <a:endParaRPr lang="en-GB"/>
        </a:p>
      </dgm:t>
    </dgm:pt>
    <dgm:pt modelId="{17F2DB34-9F4D-40F3-BC12-69803C5B4F87}" type="sibTrans" cxnId="{CD2FBC66-5031-4122-98B8-EC7230E6D2CA}">
      <dgm:prSet/>
      <dgm:spPr/>
      <dgm:t>
        <a:bodyPr/>
        <a:lstStyle/>
        <a:p>
          <a:endParaRPr lang="en-GB"/>
        </a:p>
      </dgm:t>
    </dgm:pt>
    <dgm:pt modelId="{1947B8A0-394A-4DB5-9ED0-EC40FFA89385}">
      <dgm:prSet custT="1"/>
      <dgm:spPr>
        <a:solidFill>
          <a:srgbClr val="8000A2"/>
        </a:solidFill>
        <a:ln>
          <a:noFill/>
        </a:ln>
      </dgm:spPr>
      <dgm:t>
        <a:bodyPr anchor="ctr"/>
        <a:lstStyle/>
        <a:p>
          <a:pPr algn="ctr"/>
          <a:r>
            <a:rPr lang="en-GB" sz="2400" b="1" dirty="0" smtClean="0"/>
            <a:t>Check in with us over the coming weeks</a:t>
          </a:r>
        </a:p>
      </dgm:t>
    </dgm:pt>
    <dgm:pt modelId="{F47C0917-2384-426F-A354-04834D04021D}" type="parTrans" cxnId="{D8313EB8-B08A-4BAD-9056-F17EC61CAE45}">
      <dgm:prSet/>
      <dgm:spPr/>
      <dgm:t>
        <a:bodyPr/>
        <a:lstStyle/>
        <a:p>
          <a:endParaRPr lang="en-GB"/>
        </a:p>
      </dgm:t>
    </dgm:pt>
    <dgm:pt modelId="{C7E59BCB-E591-453F-8059-44ADB42FE050}" type="sibTrans" cxnId="{D8313EB8-B08A-4BAD-9056-F17EC61CAE45}">
      <dgm:prSet/>
      <dgm:spPr/>
      <dgm:t>
        <a:bodyPr/>
        <a:lstStyle/>
        <a:p>
          <a:endParaRPr lang="en-GB"/>
        </a:p>
      </dgm:t>
    </dgm:pt>
    <dgm:pt modelId="{9B3D72A5-FB19-4698-BF29-9E7B1DD20F21}" type="pres">
      <dgm:prSet presAssocID="{A441F14E-5CD6-4606-B3EB-DAA50E6B37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26C0693-8380-4985-B73F-EA61FBB40BBC}" type="pres">
      <dgm:prSet presAssocID="{894BBF71-2904-4965-93E8-0C519B3291C0}" presName="node" presStyleLbl="node1" presStyleIdx="0" presStyleCnt="2" custScaleX="193825" custScaleY="163312" custLinFactNeighborX="-377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GB"/>
        </a:p>
      </dgm:t>
    </dgm:pt>
    <dgm:pt modelId="{3C4B376C-4DB1-4295-955A-802D4B914F86}" type="pres">
      <dgm:prSet presAssocID="{17F2DB34-9F4D-40F3-BC12-69803C5B4F87}" presName="sibTrans" presStyleCnt="0"/>
      <dgm:spPr/>
    </dgm:pt>
    <dgm:pt modelId="{3C7B5C02-900D-4DE3-8761-09E2D750152B}" type="pres">
      <dgm:prSet presAssocID="{1947B8A0-394A-4DB5-9ED0-EC40FFA89385}" presName="node" presStyleLbl="node1" presStyleIdx="1" presStyleCnt="2" custScaleX="191071" custScaleY="148892" custLinFactNeighborX="1544" custLinFactNeighborY="-791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GB"/>
        </a:p>
      </dgm:t>
    </dgm:pt>
  </dgm:ptLst>
  <dgm:cxnLst>
    <dgm:cxn modelId="{ACD93AD0-11A2-4634-93A8-FEECA026181A}" type="presOf" srcId="{1947B8A0-394A-4DB5-9ED0-EC40FFA89385}" destId="{3C7B5C02-900D-4DE3-8761-09E2D750152B}" srcOrd="0" destOrd="0" presId="urn:microsoft.com/office/officeart/2005/8/layout/default"/>
    <dgm:cxn modelId="{D8313EB8-B08A-4BAD-9056-F17EC61CAE45}" srcId="{A441F14E-5CD6-4606-B3EB-DAA50E6B37FD}" destId="{1947B8A0-394A-4DB5-9ED0-EC40FFA89385}" srcOrd="1" destOrd="0" parTransId="{F47C0917-2384-426F-A354-04834D04021D}" sibTransId="{C7E59BCB-E591-453F-8059-44ADB42FE050}"/>
    <dgm:cxn modelId="{CD2FBC66-5031-4122-98B8-EC7230E6D2CA}" srcId="{A441F14E-5CD6-4606-B3EB-DAA50E6B37FD}" destId="{894BBF71-2904-4965-93E8-0C519B3291C0}" srcOrd="0" destOrd="0" parTransId="{ADB8E0D3-15BC-4C87-AE87-3EC75DD421D7}" sibTransId="{17F2DB34-9F4D-40F3-BC12-69803C5B4F87}"/>
    <dgm:cxn modelId="{42DAD7A9-38CD-4FC4-8190-26E3474AA298}" type="presOf" srcId="{894BBF71-2904-4965-93E8-0C519B3291C0}" destId="{626C0693-8380-4985-B73F-EA61FBB40BBC}" srcOrd="0" destOrd="0" presId="urn:microsoft.com/office/officeart/2005/8/layout/default"/>
    <dgm:cxn modelId="{EA854FE2-E4FE-4E24-A949-422EF8CC093B}" type="presOf" srcId="{A441F14E-5CD6-4606-B3EB-DAA50E6B37FD}" destId="{9B3D72A5-FB19-4698-BF29-9E7B1DD20F21}" srcOrd="0" destOrd="0" presId="urn:microsoft.com/office/officeart/2005/8/layout/default"/>
    <dgm:cxn modelId="{A303A7CF-95E3-4BF2-B711-1DBBEAFC01F3}" type="presParOf" srcId="{9B3D72A5-FB19-4698-BF29-9E7B1DD20F21}" destId="{626C0693-8380-4985-B73F-EA61FBB40BBC}" srcOrd="0" destOrd="0" presId="urn:microsoft.com/office/officeart/2005/8/layout/default"/>
    <dgm:cxn modelId="{92D0F54E-41EA-4009-97F6-3125062468F0}" type="presParOf" srcId="{9B3D72A5-FB19-4698-BF29-9E7B1DD20F21}" destId="{3C4B376C-4DB1-4295-955A-802D4B914F86}" srcOrd="1" destOrd="0" presId="urn:microsoft.com/office/officeart/2005/8/layout/default"/>
    <dgm:cxn modelId="{E946314B-1D9C-4466-B45E-AD5D17D56AAE}" type="presParOf" srcId="{9B3D72A5-FB19-4698-BF29-9E7B1DD20F21}" destId="{3C7B5C02-900D-4DE3-8761-09E2D750152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2B020-C9E2-4145-9590-6C225EA0CBB0}">
      <dsp:nvSpPr>
        <dsp:cNvPr id="0" name=""/>
        <dsp:cNvSpPr/>
      </dsp:nvSpPr>
      <dsp:spPr>
        <a:xfrm>
          <a:off x="1930932" y="219399"/>
          <a:ext cx="4354233" cy="151216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43275-CF9F-4A58-A886-3B594C795A9E}">
      <dsp:nvSpPr>
        <dsp:cNvPr id="0" name=""/>
        <dsp:cNvSpPr/>
      </dsp:nvSpPr>
      <dsp:spPr>
        <a:xfrm>
          <a:off x="3438682" y="3528392"/>
          <a:ext cx="1352234" cy="1327645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E9C87-4ACE-4955-B9CD-E53E30744F57}">
      <dsp:nvSpPr>
        <dsp:cNvPr id="0" name=""/>
        <dsp:cNvSpPr/>
      </dsp:nvSpPr>
      <dsp:spPr>
        <a:xfrm>
          <a:off x="370381" y="4354233"/>
          <a:ext cx="7488836" cy="1012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eProg is a University wide system that is specifically designed to help to structure and breakdown the PGR programme and monitor progress, both for supervisors and Postgraduate Research Students (PGRs)</a:t>
          </a:r>
          <a:endParaRPr lang="en-GB" sz="2000" b="1" kern="1200" dirty="0"/>
        </a:p>
      </dsp:txBody>
      <dsp:txXfrm>
        <a:off x="370381" y="4354233"/>
        <a:ext cx="7488836" cy="1012612"/>
      </dsp:txXfrm>
    </dsp:sp>
    <dsp:sp modelId="{EEAFA550-0300-45DE-A968-6455B58A88D1}">
      <dsp:nvSpPr>
        <dsp:cNvPr id="0" name=""/>
        <dsp:cNvSpPr/>
      </dsp:nvSpPr>
      <dsp:spPr>
        <a:xfrm>
          <a:off x="3513983" y="1848355"/>
          <a:ext cx="1518918" cy="15189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300" kern="1200"/>
        </a:p>
      </dsp:txBody>
      <dsp:txXfrm>
        <a:off x="3736423" y="2070795"/>
        <a:ext cx="1074038" cy="1074038"/>
      </dsp:txXfrm>
    </dsp:sp>
    <dsp:sp modelId="{82D1DA51-DDD3-404A-BA11-B51A7C9DA37E}">
      <dsp:nvSpPr>
        <dsp:cNvPr id="0" name=""/>
        <dsp:cNvSpPr/>
      </dsp:nvSpPr>
      <dsp:spPr>
        <a:xfrm>
          <a:off x="2530626" y="490894"/>
          <a:ext cx="1518918" cy="15189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>
              <a:solidFill>
                <a:schemeClr val="tx1"/>
              </a:solidFill>
            </a:rPr>
            <a:t>PROGRESSION</a:t>
          </a:r>
          <a:endParaRPr lang="en-GB" sz="1300" kern="1200" dirty="0">
            <a:solidFill>
              <a:schemeClr val="tx1"/>
            </a:solidFill>
          </a:endParaRPr>
        </a:p>
      </dsp:txBody>
      <dsp:txXfrm>
        <a:off x="2753066" y="713334"/>
        <a:ext cx="1074038" cy="1074038"/>
      </dsp:txXfrm>
    </dsp:sp>
    <dsp:sp modelId="{4F3C666F-57D1-4984-9FDE-383ECBE283C6}">
      <dsp:nvSpPr>
        <dsp:cNvPr id="0" name=""/>
        <dsp:cNvSpPr/>
      </dsp:nvSpPr>
      <dsp:spPr>
        <a:xfrm>
          <a:off x="4618854" y="216018"/>
          <a:ext cx="1518918" cy="15189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>
              <a:solidFill>
                <a:schemeClr val="tx1"/>
              </a:solidFill>
            </a:rPr>
            <a:t>SUBMISSION TO EXAMINATION </a:t>
          </a:r>
          <a:endParaRPr lang="en-GB" sz="1300" kern="1200" dirty="0">
            <a:solidFill>
              <a:schemeClr val="tx1"/>
            </a:solidFill>
          </a:endParaRPr>
        </a:p>
      </dsp:txBody>
      <dsp:txXfrm>
        <a:off x="4841294" y="438458"/>
        <a:ext cx="1074038" cy="1074038"/>
      </dsp:txXfrm>
    </dsp:sp>
    <dsp:sp modelId="{B75FA8B2-4C8B-411F-B700-E5A43E3642E0}">
      <dsp:nvSpPr>
        <dsp:cNvPr id="0" name=""/>
        <dsp:cNvSpPr/>
      </dsp:nvSpPr>
      <dsp:spPr>
        <a:xfrm>
          <a:off x="1738522" y="0"/>
          <a:ext cx="4725525" cy="378042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11759-F22F-42E4-89AF-91A37AA89C97}">
      <dsp:nvSpPr>
        <dsp:cNvPr id="0" name=""/>
        <dsp:cNvSpPr/>
      </dsp:nvSpPr>
      <dsp:spPr>
        <a:xfrm>
          <a:off x="3371403" y="736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solidFill>
                <a:schemeClr val="tx1"/>
              </a:solidFill>
            </a:rPr>
            <a:t>Stay on track &amp; plan targets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3418579" y="47912"/>
        <a:ext cx="1392440" cy="872063"/>
      </dsp:txXfrm>
    </dsp:sp>
    <dsp:sp modelId="{CCB667C7-8355-41D6-B6C1-DB244910AFDC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685052" y="153092"/>
              </a:moveTo>
              <a:arcTo wR="1931434" hR="1931434" stAng="17577964" swAng="19622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1902B-34A8-4D97-9A6C-AD43914160A9}">
      <dsp:nvSpPr>
        <dsp:cNvPr id="0" name=""/>
        <dsp:cNvSpPr/>
      </dsp:nvSpPr>
      <dsp:spPr>
        <a:xfrm>
          <a:off x="5208306" y="1335324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solidFill>
                <a:schemeClr val="tx1"/>
              </a:solidFill>
            </a:rPr>
            <a:t>View history from anywhere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5255482" y="1382500"/>
        <a:ext cx="1392440" cy="872063"/>
      </dsp:txXfrm>
    </dsp:sp>
    <dsp:sp modelId="{98C51775-CE00-490C-853B-4D2098E6635F}">
      <dsp:nvSpPr>
        <dsp:cNvPr id="0" name=""/>
        <dsp:cNvSpPr/>
      </dsp:nvSpPr>
      <dsp:spPr>
        <a:xfrm>
          <a:off x="2186761" y="531542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856926" y="1780050"/>
              </a:moveTo>
              <a:arcTo wR="1931434" hR="1931434" stAng="21330277" swAng="174424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632C5C-0F33-4C07-B349-85312F4F2550}">
      <dsp:nvSpPr>
        <dsp:cNvPr id="0" name=""/>
        <dsp:cNvSpPr/>
      </dsp:nvSpPr>
      <dsp:spPr>
        <a:xfrm>
          <a:off x="4792023" y="3275218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solidFill>
                <a:schemeClr val="tx1"/>
              </a:solidFill>
            </a:rPr>
            <a:t>Training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4839199" y="3322394"/>
        <a:ext cx="1392440" cy="872063"/>
      </dsp:txXfrm>
    </dsp:sp>
    <dsp:sp modelId="{5E99EB39-95BE-4549-A87E-5AB8F5126471}">
      <dsp:nvSpPr>
        <dsp:cNvPr id="0" name=""/>
        <dsp:cNvSpPr/>
      </dsp:nvSpPr>
      <dsp:spPr>
        <a:xfrm>
          <a:off x="2092484" y="547066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706618" y="3700480"/>
              </a:moveTo>
              <a:arcTo wR="1931434" hR="1931434" stAng="3980237" swAng="26139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31B89-8BD7-4DA5-AB19-183576FE9703}">
      <dsp:nvSpPr>
        <dsp:cNvPr id="0" name=""/>
        <dsp:cNvSpPr/>
      </dsp:nvSpPr>
      <dsp:spPr>
        <a:xfrm>
          <a:off x="1902196" y="3323124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solidFill>
                <a:schemeClr val="tx1"/>
              </a:solidFill>
            </a:rPr>
            <a:t>Record supervisory meetings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1949372" y="3370300"/>
        <a:ext cx="1392440" cy="872063"/>
      </dsp:txXfrm>
    </dsp:sp>
    <dsp:sp modelId="{2D1906C0-7F5E-4F5A-BAF3-2F630FF699BC}">
      <dsp:nvSpPr>
        <dsp:cNvPr id="0" name=""/>
        <dsp:cNvSpPr/>
      </dsp:nvSpPr>
      <dsp:spPr>
        <a:xfrm>
          <a:off x="2182700" y="71086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120147" y="2602014"/>
              </a:moveTo>
              <a:arcTo wR="1931434" hR="1931434" stAng="9581056" swAng="19348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0E071D-5373-4688-A656-66AE16BB9F83}">
      <dsp:nvSpPr>
        <dsp:cNvPr id="0" name=""/>
        <dsp:cNvSpPr/>
      </dsp:nvSpPr>
      <dsp:spPr>
        <a:xfrm>
          <a:off x="1595324" y="1265896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>
              <a:solidFill>
                <a:schemeClr val="tx1"/>
              </a:solidFill>
            </a:rPr>
            <a:t>Track examination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1642500" y="1313072"/>
        <a:ext cx="1392440" cy="872063"/>
      </dsp:txXfrm>
    </dsp:sp>
    <dsp:sp modelId="{C19ED7FA-25C1-4BDD-9D9E-8FA18C72C00F}">
      <dsp:nvSpPr>
        <dsp:cNvPr id="0" name=""/>
        <dsp:cNvSpPr/>
      </dsp:nvSpPr>
      <dsp:spPr>
        <a:xfrm>
          <a:off x="2246671" y="45620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64923" y="801619"/>
              </a:moveTo>
              <a:arcTo wR="1931434" hR="1931434" stAng="12948016" swAng="175304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C0693-8380-4985-B73F-EA61FBB40BBC}">
      <dsp:nvSpPr>
        <dsp:cNvPr id="0" name=""/>
        <dsp:cNvSpPr/>
      </dsp:nvSpPr>
      <dsp:spPr>
        <a:xfrm>
          <a:off x="1290" y="3710"/>
          <a:ext cx="3094010" cy="1389837"/>
        </a:xfrm>
        <a:prstGeom prst="chevron">
          <a:avLst/>
        </a:prstGeom>
        <a:solidFill>
          <a:srgbClr val="47D7D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Alan Gilbert Learning Commons   </a:t>
          </a:r>
          <a:endParaRPr lang="en-GB" sz="2400" b="1" kern="1200" dirty="0"/>
        </a:p>
      </dsp:txBody>
      <dsp:txXfrm>
        <a:off x="696209" y="3710"/>
        <a:ext cx="1704173" cy="1389837"/>
      </dsp:txXfrm>
    </dsp:sp>
    <dsp:sp modelId="{3C7B5C02-900D-4DE3-8761-09E2D750152B}">
      <dsp:nvSpPr>
        <dsp:cNvPr id="0" name=""/>
        <dsp:cNvSpPr/>
      </dsp:nvSpPr>
      <dsp:spPr>
        <a:xfrm>
          <a:off x="1290" y="1625187"/>
          <a:ext cx="3094010" cy="1389837"/>
        </a:xfrm>
        <a:prstGeom prst="chevron">
          <a:avLst/>
        </a:prstGeom>
        <a:solidFill>
          <a:srgbClr val="8000A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Main Library</a:t>
          </a:r>
        </a:p>
      </dsp:txBody>
      <dsp:txXfrm>
        <a:off x="696209" y="1625187"/>
        <a:ext cx="1704173" cy="1389837"/>
      </dsp:txXfrm>
    </dsp:sp>
    <dsp:sp modelId="{50D7788D-3968-4D97-9C5D-554FA8C0F8BA}">
      <dsp:nvSpPr>
        <dsp:cNvPr id="0" name=""/>
        <dsp:cNvSpPr/>
      </dsp:nvSpPr>
      <dsp:spPr>
        <a:xfrm>
          <a:off x="1290" y="3246664"/>
          <a:ext cx="3094010" cy="1389837"/>
        </a:xfrm>
        <a:prstGeom prst="chevron">
          <a:avLst/>
        </a:prstGeom>
        <a:solidFill>
          <a:srgbClr val="FFCE1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>
              <a:solidFill>
                <a:srgbClr val="8000A2"/>
              </a:solidFill>
            </a:rPr>
            <a:t>Joule Library</a:t>
          </a:r>
        </a:p>
      </dsp:txBody>
      <dsp:txXfrm>
        <a:off x="696209" y="3246664"/>
        <a:ext cx="1704173" cy="13898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CA447-F5C5-407F-9B38-BB187E8BFA1E}">
      <dsp:nvSpPr>
        <dsp:cNvPr id="0" name=""/>
        <dsp:cNvSpPr/>
      </dsp:nvSpPr>
      <dsp:spPr>
        <a:xfrm>
          <a:off x="1387604" y="1431"/>
          <a:ext cx="905676" cy="523959"/>
        </a:xfrm>
        <a:prstGeom prst="roundRect">
          <a:avLst/>
        </a:prstGeom>
        <a:solidFill>
          <a:srgbClr val="8000A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b="1" kern="1200" dirty="0" smtClean="0"/>
            <a:t>Design</a:t>
          </a:r>
          <a:endParaRPr lang="en-GB" sz="1050" b="1" kern="1200" dirty="0"/>
        </a:p>
      </dsp:txBody>
      <dsp:txXfrm>
        <a:off x="1413182" y="27009"/>
        <a:ext cx="854520" cy="472803"/>
      </dsp:txXfrm>
    </dsp:sp>
    <dsp:sp modelId="{571E5969-9247-48E7-AAD5-EC86D79376A9}">
      <dsp:nvSpPr>
        <dsp:cNvPr id="0" name=""/>
        <dsp:cNvSpPr/>
      </dsp:nvSpPr>
      <dsp:spPr>
        <a:xfrm>
          <a:off x="794267" y="263411"/>
          <a:ext cx="2092349" cy="2092349"/>
        </a:xfrm>
        <a:custGeom>
          <a:avLst/>
          <a:gdLst/>
          <a:ahLst/>
          <a:cxnLst/>
          <a:rect l="0" t="0" r="0" b="0"/>
          <a:pathLst>
            <a:path>
              <a:moveTo>
                <a:pt x="1595054" y="155550"/>
              </a:moveTo>
              <a:arcTo wR="1046174" hR="1046174" stAng="18098700" swAng="1100521"/>
            </a:path>
          </a:pathLst>
        </a:custGeom>
        <a:noFill/>
        <a:ln w="9525" cap="flat" cmpd="sng" algn="ctr">
          <a:solidFill>
            <a:srgbClr val="8000A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F1AC1-4CFE-4175-8E12-2E69CA212BB2}">
      <dsp:nvSpPr>
        <dsp:cNvPr id="0" name=""/>
        <dsp:cNvSpPr/>
      </dsp:nvSpPr>
      <dsp:spPr>
        <a:xfrm>
          <a:off x="2382575" y="724320"/>
          <a:ext cx="905676" cy="523959"/>
        </a:xfrm>
        <a:prstGeom prst="roundRect">
          <a:avLst/>
        </a:prstGeom>
        <a:solidFill>
          <a:srgbClr val="8000A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b="1" kern="1200" dirty="0" smtClean="0"/>
            <a:t>Investigate</a:t>
          </a:r>
          <a:endParaRPr lang="en-GB" sz="1050" b="1" kern="1200" dirty="0"/>
        </a:p>
      </dsp:txBody>
      <dsp:txXfrm>
        <a:off x="2408153" y="749898"/>
        <a:ext cx="854520" cy="472803"/>
      </dsp:txXfrm>
    </dsp:sp>
    <dsp:sp modelId="{6178B276-CDD0-4843-B6D5-0C4B7149D012}">
      <dsp:nvSpPr>
        <dsp:cNvPr id="0" name=""/>
        <dsp:cNvSpPr/>
      </dsp:nvSpPr>
      <dsp:spPr>
        <a:xfrm>
          <a:off x="794267" y="263411"/>
          <a:ext cx="2092349" cy="2092349"/>
        </a:xfrm>
        <a:custGeom>
          <a:avLst/>
          <a:gdLst/>
          <a:ahLst/>
          <a:cxnLst/>
          <a:rect l="0" t="0" r="0" b="0"/>
          <a:pathLst>
            <a:path>
              <a:moveTo>
                <a:pt x="2089834" y="1118660"/>
              </a:moveTo>
              <a:arcTo wR="1046174" hR="1046174" stAng="21838381" swAng="1359213"/>
            </a:path>
          </a:pathLst>
        </a:custGeom>
        <a:noFill/>
        <a:ln w="9525" cap="flat" cmpd="sng" algn="ctr">
          <a:solidFill>
            <a:srgbClr val="8000A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7F966-2ED2-48C3-8855-CE8DD5F74076}">
      <dsp:nvSpPr>
        <dsp:cNvPr id="0" name=""/>
        <dsp:cNvSpPr/>
      </dsp:nvSpPr>
      <dsp:spPr>
        <a:xfrm>
          <a:off x="2002530" y="1893978"/>
          <a:ext cx="905676" cy="523959"/>
        </a:xfrm>
        <a:prstGeom prst="roundRect">
          <a:avLst/>
        </a:prstGeom>
        <a:solidFill>
          <a:srgbClr val="8000A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b="1" kern="1200" dirty="0" smtClean="0"/>
            <a:t>Disseminate</a:t>
          </a:r>
          <a:endParaRPr lang="en-GB" sz="1050" b="1" kern="1200" dirty="0"/>
        </a:p>
      </dsp:txBody>
      <dsp:txXfrm>
        <a:off x="2028108" y="1919556"/>
        <a:ext cx="854520" cy="472803"/>
      </dsp:txXfrm>
    </dsp:sp>
    <dsp:sp modelId="{2CD33DFA-168C-44E6-9DC5-BC380960FAB2}">
      <dsp:nvSpPr>
        <dsp:cNvPr id="0" name=""/>
        <dsp:cNvSpPr/>
      </dsp:nvSpPr>
      <dsp:spPr>
        <a:xfrm>
          <a:off x="794267" y="263411"/>
          <a:ext cx="2092349" cy="2092349"/>
        </a:xfrm>
        <a:custGeom>
          <a:avLst/>
          <a:gdLst/>
          <a:ahLst/>
          <a:cxnLst/>
          <a:rect l="0" t="0" r="0" b="0"/>
          <a:pathLst>
            <a:path>
              <a:moveTo>
                <a:pt x="1143939" y="2087770"/>
              </a:moveTo>
              <a:arcTo wR="1046174" hR="1046174" stAng="5078272" swAng="643455"/>
            </a:path>
          </a:pathLst>
        </a:custGeom>
        <a:noFill/>
        <a:ln w="9525" cap="flat" cmpd="sng" algn="ctr">
          <a:solidFill>
            <a:srgbClr val="8000A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1018F-735B-48A5-8730-D2428C1865FD}">
      <dsp:nvSpPr>
        <dsp:cNvPr id="0" name=""/>
        <dsp:cNvSpPr/>
      </dsp:nvSpPr>
      <dsp:spPr>
        <a:xfrm>
          <a:off x="772678" y="1893978"/>
          <a:ext cx="905676" cy="523959"/>
        </a:xfrm>
        <a:prstGeom prst="roundRect">
          <a:avLst/>
        </a:prstGeom>
        <a:solidFill>
          <a:srgbClr val="8000A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b="1" kern="1200" dirty="0" smtClean="0"/>
            <a:t>Manage</a:t>
          </a:r>
          <a:endParaRPr lang="en-GB" sz="1050" b="1" kern="1200" dirty="0"/>
        </a:p>
      </dsp:txBody>
      <dsp:txXfrm>
        <a:off x="798256" y="1919556"/>
        <a:ext cx="854520" cy="472803"/>
      </dsp:txXfrm>
    </dsp:sp>
    <dsp:sp modelId="{E87E3F8A-FADF-4EB3-898E-4E2C072507B2}">
      <dsp:nvSpPr>
        <dsp:cNvPr id="0" name=""/>
        <dsp:cNvSpPr/>
      </dsp:nvSpPr>
      <dsp:spPr>
        <a:xfrm>
          <a:off x="794267" y="263411"/>
          <a:ext cx="2092349" cy="2092349"/>
        </a:xfrm>
        <a:custGeom>
          <a:avLst/>
          <a:gdLst/>
          <a:ahLst/>
          <a:cxnLst/>
          <a:rect l="0" t="0" r="0" b="0"/>
          <a:pathLst>
            <a:path>
              <a:moveTo>
                <a:pt x="110950" y="1515042"/>
              </a:moveTo>
              <a:arcTo wR="1046174" hR="1046174" stAng="9202406" swAng="1359213"/>
            </a:path>
          </a:pathLst>
        </a:custGeom>
        <a:noFill/>
        <a:ln w="9525" cap="flat" cmpd="sng" algn="ctr">
          <a:solidFill>
            <a:srgbClr val="8000A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1683B-138C-496D-996E-29CE8D577446}">
      <dsp:nvSpPr>
        <dsp:cNvPr id="0" name=""/>
        <dsp:cNvSpPr/>
      </dsp:nvSpPr>
      <dsp:spPr>
        <a:xfrm>
          <a:off x="392632" y="724320"/>
          <a:ext cx="905676" cy="523959"/>
        </a:xfrm>
        <a:prstGeom prst="roundRect">
          <a:avLst/>
        </a:prstGeom>
        <a:solidFill>
          <a:srgbClr val="8000A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b="1" kern="1200" dirty="0" smtClean="0"/>
            <a:t>Evaluate</a:t>
          </a:r>
          <a:endParaRPr lang="en-GB" sz="1050" b="1" kern="1200" dirty="0"/>
        </a:p>
      </dsp:txBody>
      <dsp:txXfrm>
        <a:off x="418210" y="749898"/>
        <a:ext cx="854520" cy="472803"/>
      </dsp:txXfrm>
    </dsp:sp>
    <dsp:sp modelId="{7D30B711-CC9A-4469-8173-E7A60C8D779E}">
      <dsp:nvSpPr>
        <dsp:cNvPr id="0" name=""/>
        <dsp:cNvSpPr/>
      </dsp:nvSpPr>
      <dsp:spPr>
        <a:xfrm>
          <a:off x="794267" y="263411"/>
          <a:ext cx="2092349" cy="2092349"/>
        </a:xfrm>
        <a:custGeom>
          <a:avLst/>
          <a:gdLst/>
          <a:ahLst/>
          <a:cxnLst/>
          <a:rect l="0" t="0" r="0" b="0"/>
          <a:pathLst>
            <a:path>
              <a:moveTo>
                <a:pt x="244910" y="373524"/>
              </a:moveTo>
              <a:arcTo wR="1046174" hR="1046174" stAng="13200779" swAng="1100521"/>
            </a:path>
          </a:pathLst>
        </a:custGeom>
        <a:noFill/>
        <a:ln w="9525" cap="flat" cmpd="sng" algn="ctr">
          <a:solidFill>
            <a:srgbClr val="8000A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C0693-8380-4985-B73F-EA61FBB40BBC}">
      <dsp:nvSpPr>
        <dsp:cNvPr id="0" name=""/>
        <dsp:cNvSpPr/>
      </dsp:nvSpPr>
      <dsp:spPr>
        <a:xfrm>
          <a:off x="0" y="247973"/>
          <a:ext cx="3756745" cy="1899202"/>
        </a:xfrm>
        <a:prstGeom prst="chevron">
          <a:avLst/>
        </a:prstGeom>
        <a:solidFill>
          <a:srgbClr val="47D7D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/>
          </a:r>
          <a:br>
            <a:rPr lang="en-GB" sz="2400" b="1" kern="1200" dirty="0" smtClean="0"/>
          </a:br>
          <a:r>
            <a:rPr lang="en-GB" sz="2400" b="1" kern="1200" dirty="0" smtClean="0"/>
            <a:t>My Research Essentials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(MRE)</a:t>
          </a:r>
          <a:endParaRPr lang="en-GB" sz="2400" b="1" kern="1200" dirty="0"/>
        </a:p>
      </dsp:txBody>
      <dsp:txXfrm>
        <a:off x="949601" y="247973"/>
        <a:ext cx="1857543" cy="1899202"/>
      </dsp:txXfrm>
    </dsp:sp>
    <dsp:sp modelId="{3C7B5C02-900D-4DE3-8761-09E2D750152B}">
      <dsp:nvSpPr>
        <dsp:cNvPr id="0" name=""/>
        <dsp:cNvSpPr/>
      </dsp:nvSpPr>
      <dsp:spPr>
        <a:xfrm>
          <a:off x="55595" y="2331799"/>
          <a:ext cx="3703367" cy="1731508"/>
        </a:xfrm>
        <a:prstGeom prst="chevron">
          <a:avLst/>
        </a:prstGeom>
        <a:solidFill>
          <a:srgbClr val="8000A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Check in with us over the coming weeks</a:t>
          </a:r>
        </a:p>
      </dsp:txBody>
      <dsp:txXfrm>
        <a:off x="921349" y="2331799"/>
        <a:ext cx="1971859" cy="1731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9D6C0-6682-4944-8431-6B594EE858AE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364EA-3DF3-427A-ACFF-554A53D9E3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239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A5FF8F-D39A-440D-B727-951C2203A88B}" type="slidenum">
              <a:rPr lang="en-GB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31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9519"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9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9519">
              <a:defRPr/>
            </a:pPr>
            <a:endParaRPr lang="en-GB" sz="140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39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64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9519">
              <a:defRPr/>
            </a:pPr>
            <a:endParaRPr lang="en-GB" sz="14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46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32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00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2DA11-0165-4934-B1EC-58A666F739A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0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93C16-6A67-4836-BEF4-C83CF9525203}" type="slidenum">
              <a:rPr lang="en-GB" smtClean="0">
                <a:solidFill>
                  <a:prstClr val="black"/>
                </a:solidFill>
              </a:rPr>
              <a:pPr/>
              <a:t>44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93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52A841-ADE5-4C20-AF5F-34ABAFC4B894}" type="slidenum">
              <a:rPr lang="en-GB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47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1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88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81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75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15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51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83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52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83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53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1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54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1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55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83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93C16-6A67-4836-BEF4-C83CF9525203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93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56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1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57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831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58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1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59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400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BA-4BDA-4D02-9A6C-3912CBC7CE71}" type="slidenum">
              <a:rPr lang="en-GB" smtClean="0">
                <a:solidFill>
                  <a:prstClr val="black"/>
                </a:solidFill>
              </a:rPr>
              <a:pPr/>
              <a:t>60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48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93C16-6A67-4836-BEF4-C83CF9525203}" type="slidenum">
              <a:rPr lang="en-GB" smtClean="0">
                <a:solidFill>
                  <a:prstClr val="black"/>
                </a:solidFill>
              </a:rPr>
              <a:pPr/>
              <a:t>61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9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93C16-6A67-4836-BEF4-C83CF9525203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9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9519">
              <a:defRPr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32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9519">
              <a:defRPr/>
            </a:pPr>
            <a:endParaRPr lang="en-GB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30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9519"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9519"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36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9519">
              <a:defRPr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3035-4F5C-3346-BFC3-C4C38D5CE5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63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92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535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16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8" y="0"/>
            <a:ext cx="9180000" cy="68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3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59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63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41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02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7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9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4285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55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61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11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87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26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53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44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40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29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5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904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88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55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24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48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46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56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64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06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83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38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DDC3E-5147-45E7-8CAC-D81A22E868F3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B0B9B-509A-4409-8DB3-2947954C7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82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3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C37B0-AE12-415D-9426-139721195ED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E3DF9-E286-48EC-842E-DBD2DDEE45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7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dfplanner.net/university-of-manchester/admin/User/Register?returnUrl=/university-of-manchester/admin&amp;userId=a94a52bb-aba7-462c-98c2-a0ad009cebc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://www.manchester.ac.uk/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anchester.ac.uk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hyperlink" Target="http://www.manchester.ac.uk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hyperlink" Target="http://www.manchester.ac.uk/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anchester.ac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KxBlPG7eQSm7blaVAPN72w" TargetMode="External"/><Relationship Id="rId2" Type="http://schemas.openxmlformats.org/officeDocument/2006/relationships/hyperlink" Target="http://www.humanities.manchester.ac.uk/humnet/our-services/postgraduate-research/eprog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://www.manchester.ac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anchester.ac.uk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anchester.ac.uk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anchester.ac.uk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anchester.ac.uk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anchester.ac.uk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louise.davies-2@manchester.ac.uk" TargetMode="External"/><Relationship Id="rId2" Type="http://schemas.openxmlformats.org/officeDocument/2006/relationships/hyperlink" Target="http://progresstraininghub.humanities.manchester.ac.uk/training/future/category/placements-and-internship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www.manchester.ac.uk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earchitnews.org/" TargetMode="External"/><Relationship Id="rId2" Type="http://schemas.openxmlformats.org/officeDocument/2006/relationships/hyperlink" Target="http://www.itservices.manchester.ac.uk/research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2.jpeg"/><Relationship Id="rId4" Type="http://schemas.openxmlformats.org/officeDocument/2006/relationships/hyperlink" Target="http://www.eepurl.com/b0uwDv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7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humanities.manchester.ac.uk/humnet/our-services/postgraduate-research/progres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www.manchester.ac.uk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anchester.ac.uk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chester.ac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332461" y="3244334"/>
            <a:ext cx="2479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dalinder.sall@gmail.com</a:t>
            </a:r>
            <a:endParaRPr lang="en-GB" dirty="0"/>
          </a:p>
        </p:txBody>
      </p:sp>
      <p:pic>
        <p:nvPicPr>
          <p:cNvPr id="5" name="Picture 3" descr="brand_ppt_b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TAB_allwhite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80" y="53504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1520" y="3153908"/>
            <a:ext cx="6727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prstClr val="white"/>
                </a:solidFill>
              </a:rPr>
              <a:t>PGR Welcome Event 2018</a:t>
            </a:r>
            <a:endParaRPr lang="en-US" sz="48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2877" y="4007629"/>
            <a:ext cx="3163045" cy="473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GB" sz="2000" dirty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The Faculty of Humanities</a:t>
            </a:r>
          </a:p>
        </p:txBody>
      </p:sp>
    </p:spTree>
    <p:extLst>
      <p:ext uri="{BB962C8B-B14F-4D97-AF65-F5344CB8AC3E}">
        <p14:creationId xmlns:p14="http://schemas.microsoft.com/office/powerpoint/2010/main" val="1698363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548679"/>
            <a:ext cx="8229600" cy="719733"/>
          </a:xfrm>
        </p:spPr>
        <p:txBody>
          <a:bodyPr/>
          <a:lstStyle/>
          <a:p>
            <a:r>
              <a:rPr lang="en-GB" altLang="en-US" sz="3600" b="1" dirty="0" smtClean="0"/>
              <a:t>Researcher Development Framework</a:t>
            </a:r>
          </a:p>
        </p:txBody>
      </p:sp>
      <p:pic>
        <p:nvPicPr>
          <p:cNvPr id="6148" name="Picture 4" descr="RDF wheel high quality.gif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413"/>
            <a:ext cx="453548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1"/>
          <p:cNvSpPr>
            <a:spLocks noChangeArrowheads="1"/>
          </p:cNvSpPr>
          <p:nvPr/>
        </p:nvSpPr>
        <p:spPr bwMode="auto">
          <a:xfrm>
            <a:off x="827088" y="5930900"/>
            <a:ext cx="8016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 The Researcher Development Framework provides a comprehensive overview of all the areas in which PDP for researchers can take place</a:t>
            </a:r>
          </a:p>
        </p:txBody>
      </p:sp>
      <p:pic>
        <p:nvPicPr>
          <p:cNvPr id="6" name="Picture 2" descr="The University of Manchest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90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4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332461" y="3244334"/>
            <a:ext cx="2479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dalinder.sall@gmail.com</a:t>
            </a:r>
            <a:endParaRPr lang="en-GB" dirty="0"/>
          </a:p>
        </p:txBody>
      </p:sp>
      <p:pic>
        <p:nvPicPr>
          <p:cNvPr id="5" name="Picture 3" descr="brand_ppt_b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TAB_allwhite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80" y="53504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3527" y="3046045"/>
            <a:ext cx="8415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i="1" dirty="0" err="1" smtClean="0">
                <a:solidFill>
                  <a:prstClr val="white"/>
                </a:solidFill>
              </a:rPr>
              <a:t>eProg</a:t>
            </a:r>
            <a:endParaRPr lang="en-US" sz="4800" i="1" dirty="0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04813" y="3877042"/>
            <a:ext cx="7835804" cy="112646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Claire Smith</a:t>
            </a:r>
          </a:p>
          <a:p>
            <a:pPr>
              <a:lnSpc>
                <a:spcPct val="140000"/>
              </a:lnSpc>
              <a:defRPr/>
            </a:pP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PGR Officer (</a:t>
            </a:r>
            <a:r>
              <a:rPr lang="en-GB" sz="2400" dirty="0" err="1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eProg</a:t>
            </a: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 Faculty of Humanities Lead)</a:t>
            </a:r>
          </a:p>
        </p:txBody>
      </p:sp>
    </p:spTree>
    <p:extLst>
      <p:ext uri="{BB962C8B-B14F-4D97-AF65-F5344CB8AC3E}">
        <p14:creationId xmlns:p14="http://schemas.microsoft.com/office/powerpoint/2010/main" val="687918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latin typeface="+mn-lt"/>
              </a:rPr>
              <a:t>eProg </a:t>
            </a:r>
            <a:r>
              <a:rPr lang="en-GB" b="1" dirty="0">
                <a:latin typeface="+mn-lt"/>
              </a:rPr>
              <a:t>I</a:t>
            </a:r>
            <a:r>
              <a:rPr lang="en-GB" b="1" dirty="0" smtClean="0">
                <a:latin typeface="+mn-lt"/>
              </a:rPr>
              <a:t>nduction</a:t>
            </a:r>
            <a:br>
              <a:rPr lang="en-GB" b="1" dirty="0" smtClean="0">
                <a:latin typeface="+mn-lt"/>
              </a:rPr>
            </a:br>
            <a:endParaRPr lang="en-GB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eProg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Faculty of Humanities Lead: Claire Smith</a:t>
            </a:r>
            <a:b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(claire.smith@manchester.ac.uk)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The University of Manchest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90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2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rmAutofit/>
          </a:bodyPr>
          <a:lstStyle/>
          <a:p>
            <a:r>
              <a:rPr lang="en-GB" b="1" dirty="0" smtClean="0"/>
              <a:t>What is </a:t>
            </a:r>
            <a:r>
              <a:rPr lang="en-GB" b="1" dirty="0" err="1" smtClean="0"/>
              <a:t>eProg</a:t>
            </a:r>
            <a:r>
              <a:rPr lang="en-GB" b="1" dirty="0" smtClean="0"/>
              <a:t>?</a:t>
            </a:r>
            <a:br>
              <a:rPr lang="en-GB" b="1" dirty="0" smtClean="0"/>
            </a:br>
            <a:endParaRPr lang="en-GB" sz="31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9517355"/>
              </p:ext>
            </p:extLst>
          </p:nvPr>
        </p:nvGraphicFramePr>
        <p:xfrm>
          <a:off x="457200" y="1196752"/>
          <a:ext cx="82296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951637" y="3015843"/>
            <a:ext cx="1518918" cy="1518918"/>
            <a:chOff x="4618854" y="216018"/>
            <a:chExt cx="1518918" cy="1518918"/>
          </a:xfrm>
        </p:grpSpPr>
        <p:sp>
          <p:nvSpPr>
            <p:cNvPr id="7" name="Oval 6"/>
            <p:cNvSpPr/>
            <p:nvPr/>
          </p:nvSpPr>
          <p:spPr>
            <a:xfrm>
              <a:off x="4618854" y="216018"/>
              <a:ext cx="1518918" cy="151891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/>
            <p:nvPr/>
          </p:nvSpPr>
          <p:spPr>
            <a:xfrm>
              <a:off x="4841294" y="438458"/>
              <a:ext cx="1074038" cy="10740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b="1" dirty="0" smtClean="0">
                  <a:solidFill>
                    <a:schemeClr val="tx1"/>
                  </a:solidFill>
                </a:rPr>
                <a:t>TRAINING</a:t>
              </a:r>
              <a:endParaRPr lang="en-GB" sz="13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2" descr="The University of Manchester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90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17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Benefits of </a:t>
            </a:r>
            <a:r>
              <a:rPr lang="en-GB" b="1" dirty="0" err="1" smtClean="0"/>
              <a:t>eProg</a:t>
            </a:r>
            <a:r>
              <a:rPr lang="en-GB" b="1" dirty="0" smtClean="0"/>
              <a:t> to you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75222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The University of Manchester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90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Your </a:t>
            </a:r>
            <a:r>
              <a:rPr lang="en-GB" b="1" dirty="0" err="1" smtClean="0"/>
              <a:t>eProg</a:t>
            </a:r>
            <a:r>
              <a:rPr lang="en-GB" b="1" dirty="0" smtClean="0"/>
              <a:t> progression record</a:t>
            </a:r>
            <a:endParaRPr lang="en-GB" b="1" dirty="0"/>
          </a:p>
        </p:txBody>
      </p:sp>
      <p:pic>
        <p:nvPicPr>
          <p:cNvPr id="12" name="Picture 2" descr="The University of Manchest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90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0" y="1196751"/>
            <a:ext cx="8112622" cy="520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55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996" y="548680"/>
            <a:ext cx="7772400" cy="1470025"/>
          </a:xfrm>
        </p:spPr>
        <p:txBody>
          <a:bodyPr/>
          <a:lstStyle/>
          <a:p>
            <a:r>
              <a:rPr lang="en-GB" b="1" dirty="0" smtClean="0"/>
              <a:t>Accessing </a:t>
            </a:r>
            <a:r>
              <a:rPr lang="en-GB" b="1" dirty="0" err="1" smtClean="0"/>
              <a:t>eProg</a:t>
            </a:r>
            <a:r>
              <a:rPr lang="en-GB" b="1" dirty="0" smtClean="0"/>
              <a:t> &amp; Support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6400800" cy="3649960"/>
          </a:xfrm>
        </p:spPr>
        <p:txBody>
          <a:bodyPr>
            <a:normAutofit fontScale="850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</a:rPr>
              <a:t>You </a:t>
            </a:r>
            <a:r>
              <a:rPr lang="en-GB" sz="1800" b="1" dirty="0">
                <a:solidFill>
                  <a:schemeClr val="tx1"/>
                </a:solidFill>
              </a:rPr>
              <a:t>will need to use </a:t>
            </a:r>
            <a:r>
              <a:rPr lang="en-GB" sz="1800" b="1" dirty="0" err="1">
                <a:solidFill>
                  <a:schemeClr val="tx1"/>
                </a:solidFill>
              </a:rPr>
              <a:t>eProg</a:t>
            </a:r>
            <a:r>
              <a:rPr lang="en-GB" sz="1800" b="1" dirty="0">
                <a:solidFill>
                  <a:schemeClr val="tx1"/>
                </a:solidFill>
              </a:rPr>
              <a:t> regularly throughout </a:t>
            </a:r>
            <a:r>
              <a:rPr lang="en-GB" sz="1800" b="1" dirty="0" smtClean="0">
                <a:solidFill>
                  <a:schemeClr val="tx1"/>
                </a:solidFill>
              </a:rPr>
              <a:t>your studies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</a:rPr>
              <a:t>Access </a:t>
            </a:r>
            <a:r>
              <a:rPr lang="en-GB" sz="1800" b="1" i="1" dirty="0">
                <a:solidFill>
                  <a:schemeClr val="tx1"/>
                </a:solidFill>
              </a:rPr>
              <a:t>eProg </a:t>
            </a:r>
            <a:r>
              <a:rPr lang="en-GB" sz="1800" b="1" dirty="0">
                <a:solidFill>
                  <a:schemeClr val="tx1"/>
                </a:solidFill>
              </a:rPr>
              <a:t>via </a:t>
            </a:r>
            <a:r>
              <a:rPr lang="en-GB" sz="1800" b="1" dirty="0" smtClean="0">
                <a:solidFill>
                  <a:schemeClr val="tx1"/>
                </a:solidFill>
              </a:rPr>
              <a:t>My Manchester: http://app.manchester.ac.uk </a:t>
            </a:r>
          </a:p>
          <a:p>
            <a:pPr algn="l"/>
            <a:r>
              <a:rPr lang="en-GB" sz="1800" b="1" dirty="0" smtClean="0">
                <a:solidFill>
                  <a:schemeClr val="tx1"/>
                </a:solidFill>
              </a:rPr>
              <a:t>      Type in your a central </a:t>
            </a:r>
            <a:r>
              <a:rPr lang="en-GB" sz="1800" b="1" dirty="0">
                <a:solidFill>
                  <a:schemeClr val="tx1"/>
                </a:solidFill>
              </a:rPr>
              <a:t>account </a:t>
            </a:r>
            <a:r>
              <a:rPr lang="en-GB" sz="1800" b="1" dirty="0" smtClean="0">
                <a:solidFill>
                  <a:schemeClr val="tx1"/>
                </a:solidFill>
              </a:rPr>
              <a:t>username </a:t>
            </a:r>
            <a:r>
              <a:rPr lang="en-GB" sz="1800" b="1" dirty="0">
                <a:solidFill>
                  <a:schemeClr val="tx1"/>
                </a:solidFill>
              </a:rPr>
              <a:t>and </a:t>
            </a:r>
            <a:r>
              <a:rPr lang="en-GB" sz="1800" b="1" dirty="0" smtClean="0">
                <a:solidFill>
                  <a:schemeClr val="tx1"/>
                </a:solidFill>
              </a:rPr>
              <a:t>password</a:t>
            </a:r>
            <a:br>
              <a:rPr lang="en-GB" sz="1800" b="1" dirty="0" smtClean="0">
                <a:solidFill>
                  <a:schemeClr val="tx1"/>
                </a:solidFill>
              </a:rPr>
            </a:br>
            <a:endParaRPr lang="en-GB" sz="1800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</a:rPr>
              <a:t>Help and support page in eProg – School contacts and Faculty Lead contact</a:t>
            </a:r>
            <a:br>
              <a:rPr lang="en-GB" sz="1800" b="1" dirty="0" smtClean="0">
                <a:solidFill>
                  <a:schemeClr val="tx1"/>
                </a:solidFill>
              </a:rPr>
            </a:br>
            <a:endParaRPr lang="en-GB" sz="1800" b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</a:rPr>
              <a:t>Online </a:t>
            </a:r>
            <a:r>
              <a:rPr lang="en-GB" sz="1800" b="1" dirty="0">
                <a:solidFill>
                  <a:schemeClr val="tx1"/>
                </a:solidFill>
              </a:rPr>
              <a:t>handbook </a:t>
            </a:r>
            <a:r>
              <a:rPr lang="en-GB" sz="1800" b="1" dirty="0" smtClean="0">
                <a:solidFill>
                  <a:schemeClr val="tx1"/>
                </a:solidFill>
              </a:rPr>
              <a:t/>
            </a:r>
            <a:br>
              <a:rPr lang="en-GB" sz="1800" b="1" dirty="0" smtClean="0">
                <a:solidFill>
                  <a:schemeClr val="tx1"/>
                </a:solidFill>
              </a:rPr>
            </a:br>
            <a:endParaRPr lang="en-GB" sz="1800" b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</a:rPr>
              <a:t>Faculty </a:t>
            </a:r>
            <a:r>
              <a:rPr lang="en-GB" sz="1800" b="1" dirty="0">
                <a:solidFill>
                  <a:schemeClr val="tx1"/>
                </a:solidFill>
              </a:rPr>
              <a:t>of Humanities intranet - </a:t>
            </a:r>
            <a:r>
              <a:rPr lang="en-GB" sz="1700" i="1" dirty="0">
                <a:solidFill>
                  <a:schemeClr val="tx1"/>
                </a:solidFill>
                <a:hlinkClick r:id="rId2"/>
              </a:rPr>
              <a:t>http://www.humanities.manchester.ac.uk/humnet/our-services/postgraduate-research/eprog</a:t>
            </a:r>
            <a:r>
              <a:rPr lang="en-GB" sz="1700" i="1" dirty="0" smtClean="0">
                <a:solidFill>
                  <a:schemeClr val="tx1"/>
                </a:solidFill>
                <a:hlinkClick r:id="rId2"/>
              </a:rPr>
              <a:t>/</a:t>
            </a:r>
            <a:r>
              <a:rPr lang="en-GB" sz="1700" i="1" dirty="0" smtClean="0">
                <a:solidFill>
                  <a:schemeClr val="tx1"/>
                </a:solidFill>
              </a:rPr>
              <a:t/>
            </a:r>
            <a:br>
              <a:rPr lang="en-GB" sz="1700" i="1" dirty="0" smtClean="0">
                <a:solidFill>
                  <a:schemeClr val="tx1"/>
                </a:solidFill>
              </a:rPr>
            </a:br>
            <a:endParaRPr lang="en-GB" sz="1700" i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chemeClr val="tx1"/>
                </a:solidFill>
              </a:rPr>
              <a:t>YouTube </a:t>
            </a:r>
            <a:r>
              <a:rPr lang="en-GB" sz="1800" b="1" dirty="0">
                <a:solidFill>
                  <a:schemeClr val="tx1"/>
                </a:solidFill>
              </a:rPr>
              <a:t>guides - </a:t>
            </a:r>
          </a:p>
          <a:p>
            <a:pPr algn="l"/>
            <a:r>
              <a:rPr lang="en-GB" sz="1800" dirty="0">
                <a:solidFill>
                  <a:schemeClr val="tx1"/>
                </a:solidFill>
              </a:rPr>
              <a:t>       </a:t>
            </a:r>
            <a:r>
              <a:rPr lang="en-GB" sz="1700" i="1" dirty="0">
                <a:solidFill>
                  <a:schemeClr val="tx1"/>
                </a:solidFill>
                <a:hlinkClick r:id="rId3"/>
              </a:rPr>
              <a:t>https://www.youtube.com/channel/UCKxBlPG7eQSm7blaVAPN72w</a:t>
            </a:r>
            <a:endParaRPr lang="en-GB" sz="1700" i="1" dirty="0">
              <a:solidFill>
                <a:schemeClr val="tx1"/>
              </a:solidFill>
            </a:endParaRPr>
          </a:p>
        </p:txBody>
      </p:sp>
      <p:pic>
        <p:nvPicPr>
          <p:cNvPr id="4" name="Picture 2" descr="The University of Manchest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90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49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brand_ppt_b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92" y="0"/>
            <a:ext cx="9229725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404811" y="2996952"/>
            <a:ext cx="83343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i="1" dirty="0" smtClean="0">
                <a:solidFill>
                  <a:prstClr val="white"/>
                </a:solidFill>
              </a:rPr>
              <a:t>PGR Placements</a:t>
            </a: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404813" y="3877042"/>
            <a:ext cx="8271644" cy="112646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Dr Louise Davies </a:t>
            </a:r>
          </a:p>
          <a:p>
            <a:pPr>
              <a:lnSpc>
                <a:spcPct val="140000"/>
              </a:lnSpc>
              <a:defRPr/>
            </a:pP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PGR Placements and Partnerships Officer</a:t>
            </a:r>
          </a:p>
        </p:txBody>
      </p:sp>
      <p:pic>
        <p:nvPicPr>
          <p:cNvPr id="6" name="Picture 1" descr="TAB_allwhite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664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26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4825"/>
            <a:ext cx="7772400" cy="1755626"/>
          </a:xfrm>
        </p:spPr>
        <p:txBody>
          <a:bodyPr>
            <a:normAutofit/>
          </a:bodyPr>
          <a:lstStyle/>
          <a:p>
            <a:r>
              <a:rPr lang="en-GB" smtClean="0">
                <a:latin typeface="+mn-lt"/>
              </a:rPr>
              <a:t>PGR </a:t>
            </a:r>
            <a:r>
              <a:rPr lang="en-GB" dirty="0" smtClean="0">
                <a:latin typeface="+mn-lt"/>
              </a:rPr>
              <a:t>Placement Scheme</a:t>
            </a:r>
            <a:endParaRPr lang="en-GB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Dr Louise Davies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Faculty of Humanities &amp; NWCDTP</a:t>
            </a:r>
          </a:p>
          <a:p>
            <a:r>
              <a:rPr lang="en-GB" b="1" dirty="0" smtClean="0">
                <a:solidFill>
                  <a:srgbClr val="7030A0"/>
                </a:solidFill>
              </a:rPr>
              <a:t>PGR Placements &amp; Partnerships Officer</a:t>
            </a:r>
            <a:endParaRPr lang="en-GB" b="1" dirty="0">
              <a:solidFill>
                <a:srgbClr val="7030A0"/>
              </a:solidFill>
            </a:endParaRPr>
          </a:p>
        </p:txBody>
      </p:sp>
      <p:pic>
        <p:nvPicPr>
          <p:cNvPr id="4" name="Picture 3" descr="The University of Manchester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58877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7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Key Facts 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 flexible scheme:</a:t>
            </a:r>
          </a:p>
          <a:p>
            <a:pPr lvl="1"/>
            <a:r>
              <a:rPr lang="en-GB" sz="2400" dirty="0" smtClean="0"/>
              <a:t>Placement duration 2 </a:t>
            </a:r>
            <a:r>
              <a:rPr lang="en-GB" sz="2400" dirty="0"/>
              <a:t>weeks </a:t>
            </a:r>
            <a:r>
              <a:rPr lang="en-GB" sz="2400" dirty="0" smtClean="0"/>
              <a:t>– 3 months;</a:t>
            </a:r>
          </a:p>
          <a:p>
            <a:pPr lvl="1"/>
            <a:r>
              <a:rPr lang="en-GB" sz="2400" dirty="0" smtClean="0"/>
              <a:t>Full-time or part-time;</a:t>
            </a:r>
            <a:r>
              <a:rPr lang="en-GB" sz="2400" dirty="0"/>
              <a:t> </a:t>
            </a:r>
            <a:endParaRPr lang="en-GB" sz="2400" dirty="0" smtClean="0"/>
          </a:p>
          <a:p>
            <a:r>
              <a:rPr lang="en-GB" sz="2800" dirty="0" smtClean="0"/>
              <a:t>Supervisor </a:t>
            </a:r>
            <a:r>
              <a:rPr lang="en-GB" sz="2800" dirty="0"/>
              <a:t>agreement is essential</a:t>
            </a:r>
            <a:r>
              <a:rPr lang="en-GB" sz="2800" dirty="0" smtClean="0"/>
              <a:t>;</a:t>
            </a:r>
          </a:p>
          <a:p>
            <a:r>
              <a:rPr lang="en-GB" sz="2800" dirty="0" smtClean="0"/>
              <a:t>Bursary for placement may be available;</a:t>
            </a:r>
            <a:endParaRPr lang="en-GB" sz="2800" dirty="0"/>
          </a:p>
          <a:p>
            <a:r>
              <a:rPr lang="en-GB" sz="2800" dirty="0" smtClean="0"/>
              <a:t>Placement </a:t>
            </a:r>
            <a:r>
              <a:rPr lang="en-GB" sz="2800" dirty="0"/>
              <a:t>options:</a:t>
            </a:r>
          </a:p>
          <a:p>
            <a:pPr lvl="1"/>
            <a:r>
              <a:rPr lang="en-GB" sz="2400" dirty="0"/>
              <a:t>Apply for an advertised placement;</a:t>
            </a:r>
          </a:p>
          <a:p>
            <a:pPr lvl="1"/>
            <a:r>
              <a:rPr lang="en-GB" sz="2400" dirty="0"/>
              <a:t>Be creative - propose your own </a:t>
            </a:r>
            <a:r>
              <a:rPr lang="en-GB" sz="2400" dirty="0" smtClean="0"/>
              <a:t>project!</a:t>
            </a:r>
            <a:endParaRPr lang="en-GB" sz="2400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Picture 3" descr="The University of Manchester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58877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95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332461" y="3244334"/>
            <a:ext cx="2479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dalinder.sall@gmail.com</a:t>
            </a:r>
            <a:endParaRPr lang="en-GB" dirty="0"/>
          </a:p>
        </p:txBody>
      </p:sp>
      <p:pic>
        <p:nvPicPr>
          <p:cNvPr id="5" name="Picture 3" descr="brand_ppt_b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TAB_allwhite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80" y="53504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3527" y="3046045"/>
            <a:ext cx="8415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i="1" dirty="0" smtClean="0">
                <a:solidFill>
                  <a:prstClr val="white"/>
                </a:solidFill>
              </a:rPr>
              <a:t>Professor Stuart Jones</a:t>
            </a:r>
            <a:endParaRPr lang="en-US" sz="4800" i="1" dirty="0">
              <a:solidFill>
                <a:prstClr val="white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04813" y="3877042"/>
            <a:ext cx="7835804" cy="106721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Professor of Intellectual History and Associate Dean of PGR</a:t>
            </a:r>
          </a:p>
        </p:txBody>
      </p:sp>
    </p:spTree>
    <p:extLst>
      <p:ext uri="{BB962C8B-B14F-4D97-AF65-F5344CB8AC3E}">
        <p14:creationId xmlns:p14="http://schemas.microsoft.com/office/powerpoint/2010/main" val="2888808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7030A0"/>
                </a:solidFill>
              </a:rPr>
              <a:t>Partners &amp; Placements</a:t>
            </a:r>
            <a:endParaRPr lang="en-GB" sz="40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/>
              <a:t>Current partners include: </a:t>
            </a:r>
            <a:r>
              <a:rPr lang="en-GB" sz="2800" dirty="0" err="1" smtClean="0"/>
              <a:t>MoSI</a:t>
            </a:r>
            <a:r>
              <a:rPr lang="en-GB" sz="2800" dirty="0" smtClean="0"/>
              <a:t>,  Greater Manchester Combined Authority, National Football Museum, Opera North, FACT, HOME, Futureeverything, the BBC, John </a:t>
            </a:r>
            <a:r>
              <a:rPr lang="en-GB" sz="2800" dirty="0" err="1" smtClean="0"/>
              <a:t>Rylands</a:t>
            </a:r>
            <a:r>
              <a:rPr lang="en-GB" sz="2800" dirty="0" smtClean="0"/>
              <a:t> Library, The National Trust.</a:t>
            </a:r>
          </a:p>
          <a:p>
            <a:r>
              <a:rPr lang="en-GB" sz="2800" dirty="0" smtClean="0"/>
              <a:t>Placement projects include:</a:t>
            </a:r>
          </a:p>
          <a:p>
            <a:pPr lvl="1"/>
            <a:r>
              <a:rPr lang="en-GB" sz="2400" dirty="0" smtClean="0"/>
              <a:t>Developing a toolkit to promote public engagement with historical sites &amp; for exhibitions;</a:t>
            </a:r>
          </a:p>
          <a:p>
            <a:pPr lvl="1"/>
            <a:r>
              <a:rPr lang="en-GB" sz="2400" dirty="0" smtClean="0"/>
              <a:t>Carrying out thematic reviews of digital collections;</a:t>
            </a:r>
          </a:p>
          <a:p>
            <a:pPr lvl="1"/>
            <a:r>
              <a:rPr lang="en-GB" sz="2400" dirty="0" smtClean="0"/>
              <a:t>Analysing statistics for [</a:t>
            </a:r>
            <a:r>
              <a:rPr lang="en-GB" sz="2400" dirty="0"/>
              <a:t>l</a:t>
            </a:r>
            <a:r>
              <a:rPr lang="en-GB" sz="2400" dirty="0" smtClean="0"/>
              <a:t>ocal/central] Government reports;</a:t>
            </a:r>
          </a:p>
          <a:p>
            <a:pPr lvl="1"/>
            <a:r>
              <a:rPr lang="en-GB" sz="2400" dirty="0" smtClean="0"/>
              <a:t>Researching backgrounds of students who are ‘first generation PhDs’.</a:t>
            </a:r>
          </a:p>
        </p:txBody>
      </p:sp>
      <p:pic>
        <p:nvPicPr>
          <p:cNvPr id="5" name="Picture 4" descr="The University of Manchester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58877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Placement Preparation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Plan as part of your programme: </a:t>
            </a:r>
            <a:endParaRPr lang="en-GB" sz="2800" dirty="0"/>
          </a:p>
          <a:p>
            <a:r>
              <a:rPr lang="en-GB" sz="2800" dirty="0" smtClean="0"/>
              <a:t>Optimum time:</a:t>
            </a:r>
          </a:p>
          <a:p>
            <a:pPr lvl="1"/>
            <a:r>
              <a:rPr lang="en-GB" sz="2400" dirty="0" smtClean="0"/>
              <a:t> after </a:t>
            </a:r>
            <a:r>
              <a:rPr lang="en-GB" sz="2400" dirty="0"/>
              <a:t>year 1 Annual Review </a:t>
            </a:r>
          </a:p>
          <a:p>
            <a:pPr lvl="1"/>
            <a:r>
              <a:rPr lang="en-GB" sz="2400" dirty="0" smtClean="0"/>
              <a:t>before </a:t>
            </a:r>
            <a:r>
              <a:rPr lang="en-GB" sz="2400" dirty="0"/>
              <a:t>end of year </a:t>
            </a:r>
            <a:r>
              <a:rPr lang="en-GB" sz="2400" dirty="0" smtClean="0"/>
              <a:t>3 </a:t>
            </a:r>
          </a:p>
          <a:p>
            <a:pPr lvl="1"/>
            <a:r>
              <a:rPr lang="en-GB" sz="2400" dirty="0" smtClean="0"/>
              <a:t>post-submission;</a:t>
            </a:r>
            <a:endParaRPr lang="en-GB" sz="2400" dirty="0"/>
          </a:p>
          <a:p>
            <a:r>
              <a:rPr lang="en-GB" sz="2800" dirty="0" smtClean="0"/>
              <a:t>Identify placement/host and discuss with your Supervisor;</a:t>
            </a:r>
          </a:p>
          <a:p>
            <a:r>
              <a:rPr lang="en-GB" sz="2800" dirty="0" smtClean="0"/>
              <a:t>Placement preparation</a:t>
            </a:r>
            <a:r>
              <a:rPr lang="en-GB" sz="2800" dirty="0"/>
              <a:t> </a:t>
            </a:r>
            <a:r>
              <a:rPr lang="en-GB" sz="2800" dirty="0" smtClean="0"/>
              <a:t>will be provided and support preparing proposals &amp; whilst on placement.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" name="Picture 3" descr="The University of Manchester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58877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2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65180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Benefits of taking a Placement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r>
              <a:rPr lang="en-GB" sz="2800" dirty="0"/>
              <a:t>The evolving </a:t>
            </a:r>
            <a:r>
              <a:rPr lang="en-GB" sz="2800" dirty="0" smtClean="0"/>
              <a:t>research environment:</a:t>
            </a:r>
            <a:endParaRPr lang="en-GB" sz="2800" dirty="0"/>
          </a:p>
          <a:p>
            <a:pPr lvl="1"/>
            <a:r>
              <a:rPr lang="en-GB" sz="2400" dirty="0" smtClean="0"/>
              <a:t>recognising the impact of your research;</a:t>
            </a:r>
          </a:p>
          <a:p>
            <a:pPr lvl="1"/>
            <a:r>
              <a:rPr lang="en-GB" sz="2400" dirty="0"/>
              <a:t>f</a:t>
            </a:r>
            <a:r>
              <a:rPr lang="en-GB" sz="2400" dirty="0" smtClean="0"/>
              <a:t>ewer doctoral graduates going into academic roles.</a:t>
            </a:r>
            <a:endParaRPr lang="en-GB" sz="2400" i="1" dirty="0"/>
          </a:p>
          <a:p>
            <a:r>
              <a:rPr lang="en-GB" sz="2800" dirty="0" smtClean="0"/>
              <a:t>Employability skills</a:t>
            </a:r>
          </a:p>
          <a:p>
            <a:pPr lvl="1"/>
            <a:r>
              <a:rPr lang="en-GB" sz="2400" dirty="0"/>
              <a:t>t</a:t>
            </a:r>
            <a:r>
              <a:rPr lang="en-GB" sz="2400" dirty="0" smtClean="0"/>
              <a:t>eam working, knowledge </a:t>
            </a:r>
            <a:r>
              <a:rPr lang="en-GB" sz="2400" dirty="0"/>
              <a:t>exchange, project </a:t>
            </a:r>
            <a:r>
              <a:rPr lang="en-GB" sz="2400" dirty="0" smtClean="0"/>
              <a:t>design;</a:t>
            </a:r>
          </a:p>
          <a:p>
            <a:pPr lvl="1"/>
            <a:r>
              <a:rPr lang="en-GB" sz="2400" dirty="0"/>
              <a:t>p</a:t>
            </a:r>
            <a:r>
              <a:rPr lang="en-GB" sz="2400" dirty="0" smtClean="0"/>
              <a:t>ublic engagement &amp; </a:t>
            </a:r>
            <a:r>
              <a:rPr lang="en-GB" sz="2400" dirty="0"/>
              <a:t>professional </a:t>
            </a:r>
            <a:r>
              <a:rPr lang="en-GB" sz="2400" dirty="0" smtClean="0"/>
              <a:t>networking.</a:t>
            </a:r>
          </a:p>
          <a:p>
            <a:r>
              <a:rPr lang="en-GB" sz="2800" dirty="0" smtClean="0"/>
              <a:t>Student Experience</a:t>
            </a:r>
          </a:p>
          <a:p>
            <a:pPr lvl="1"/>
            <a:r>
              <a:rPr lang="en-GB" sz="2400" dirty="0" smtClean="0"/>
              <a:t>adds </a:t>
            </a:r>
            <a:r>
              <a:rPr lang="en-GB" sz="2400" dirty="0"/>
              <a:t>value and </a:t>
            </a:r>
            <a:r>
              <a:rPr lang="en-GB" sz="2400" dirty="0" smtClean="0"/>
              <a:t>gives </a:t>
            </a:r>
            <a:r>
              <a:rPr lang="en-GB" sz="2400" dirty="0"/>
              <a:t>context to your </a:t>
            </a:r>
            <a:r>
              <a:rPr lang="en-GB" sz="2400" dirty="0" smtClean="0"/>
              <a:t>PhD programme.</a:t>
            </a:r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4" name="Picture 3" descr="The University of Manchester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58877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7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3691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Further Information &amp; Advice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A</a:t>
            </a:r>
            <a:r>
              <a:rPr lang="en-GB" sz="2800" dirty="0" smtClean="0"/>
              <a:t>pplication forms &amp; other documentation are available on ProGRess:</a:t>
            </a:r>
          </a:p>
          <a:p>
            <a:r>
              <a:rPr lang="en-GB" sz="2800" dirty="0" smtClean="0">
                <a:hlinkClick r:id="rId2"/>
              </a:rPr>
              <a:t>http</a:t>
            </a:r>
            <a:r>
              <a:rPr lang="en-GB" sz="2800" dirty="0">
                <a:hlinkClick r:id="rId2"/>
              </a:rPr>
              <a:t>://progresstraininghub.humanities.manchester.ac.uk/training/future/category/placements-and-internships</a:t>
            </a:r>
            <a:r>
              <a:rPr lang="en-GB" sz="2800" dirty="0" smtClean="0">
                <a:hlinkClick r:id="rId2"/>
              </a:rPr>
              <a:t>/</a:t>
            </a:r>
            <a:endParaRPr lang="en-GB" sz="2800" dirty="0"/>
          </a:p>
          <a:p>
            <a:r>
              <a:rPr lang="en-GB" sz="2800" dirty="0" smtClean="0"/>
              <a:t>Any questions or advice contact:</a:t>
            </a:r>
          </a:p>
          <a:p>
            <a:r>
              <a:rPr lang="en-GB" sz="2800" dirty="0" smtClean="0"/>
              <a:t>Dr Louise Davies – </a:t>
            </a:r>
          </a:p>
          <a:p>
            <a:pPr lvl="1"/>
            <a:r>
              <a:rPr lang="en-GB" dirty="0" smtClean="0">
                <a:hlinkClick r:id="rId3"/>
              </a:rPr>
              <a:t>louise.davies-2@manchester.ac.uk</a:t>
            </a:r>
            <a:endParaRPr lang="en-GB" dirty="0" smtClean="0"/>
          </a:p>
          <a:p>
            <a:pPr lvl="1"/>
            <a:r>
              <a:rPr lang="en-GB" dirty="0" smtClean="0"/>
              <a:t>Tel: 0161 306 2657</a:t>
            </a: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Picture 3" descr="The University of Manchester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588770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0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brand_ppt_b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92" y="0"/>
            <a:ext cx="9229725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404811" y="2996952"/>
            <a:ext cx="83343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i="1" dirty="0" smtClean="0">
                <a:solidFill>
                  <a:prstClr val="white"/>
                </a:solidFill>
              </a:rPr>
              <a:t>IT Services</a:t>
            </a: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404813" y="3877042"/>
            <a:ext cx="8271644" cy="16435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Tom Clegg  (IT Marketing and Communications Officer) </a:t>
            </a:r>
          </a:p>
          <a:p>
            <a:pPr>
              <a:lnSpc>
                <a:spcPct val="140000"/>
              </a:lnSpc>
              <a:defRPr/>
            </a:pPr>
            <a:r>
              <a:rPr lang="en-GB" sz="2400" dirty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Gillian Sinclair </a:t>
            </a: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(Research IT Relationship Manager)</a:t>
            </a:r>
            <a:endParaRPr lang="en-GB" sz="2400" dirty="0">
              <a:solidFill>
                <a:prstClr val="white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140000"/>
              </a:lnSpc>
              <a:defRPr/>
            </a:pPr>
            <a:endParaRPr lang="en-GB" sz="2400" dirty="0">
              <a:solidFill>
                <a:prstClr val="white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6" name="Picture 1" descr="TAB_allwhite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664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62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29392" y="0"/>
            <a:ext cx="9173392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1714"/>
          <a:stretch/>
        </p:blipFill>
        <p:spPr>
          <a:xfrm>
            <a:off x="1053295" y="1041721"/>
            <a:ext cx="7164729" cy="4859283"/>
          </a:xfrm>
          <a:prstGeom prst="rect">
            <a:avLst/>
          </a:prstGeom>
        </p:spPr>
      </p:pic>
      <p:pic>
        <p:nvPicPr>
          <p:cNvPr id="13" name="Picture 12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65" y="1779003"/>
            <a:ext cx="1510106" cy="63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>
            <a:off x="-210207" y="1474647"/>
            <a:ext cx="7825446" cy="5472253"/>
          </a:xfrm>
          <a:custGeom>
            <a:avLst/>
            <a:gdLst>
              <a:gd name="connsiteX0" fmla="*/ 0 w 5263568"/>
              <a:gd name="connsiteY0" fmla="*/ 1283887 h 5347887"/>
              <a:gd name="connsiteX1" fmla="*/ 2380343 w 5263568"/>
              <a:gd name="connsiteY1" fmla="*/ 166287 h 5347887"/>
              <a:gd name="connsiteX2" fmla="*/ 4528458 w 5263568"/>
              <a:gd name="connsiteY2" fmla="*/ 253373 h 5347887"/>
              <a:gd name="connsiteX3" fmla="*/ 5181600 w 5263568"/>
              <a:gd name="connsiteY3" fmla="*/ 2488573 h 5347887"/>
              <a:gd name="connsiteX4" fmla="*/ 2888343 w 5263568"/>
              <a:gd name="connsiteY4" fmla="*/ 5347887 h 5347887"/>
              <a:gd name="connsiteX0" fmla="*/ 0 w 5263568"/>
              <a:gd name="connsiteY0" fmla="*/ 1269348 h 5333348"/>
              <a:gd name="connsiteX1" fmla="*/ 428422 w 5263568"/>
              <a:gd name="connsiteY1" fmla="*/ 1022105 h 5333348"/>
              <a:gd name="connsiteX2" fmla="*/ 2380343 w 5263568"/>
              <a:gd name="connsiteY2" fmla="*/ 151748 h 5333348"/>
              <a:gd name="connsiteX3" fmla="*/ 4528458 w 5263568"/>
              <a:gd name="connsiteY3" fmla="*/ 238834 h 5333348"/>
              <a:gd name="connsiteX4" fmla="*/ 5181600 w 5263568"/>
              <a:gd name="connsiteY4" fmla="*/ 2474034 h 5333348"/>
              <a:gd name="connsiteX5" fmla="*/ 2888343 w 5263568"/>
              <a:gd name="connsiteY5" fmla="*/ 5333348 h 5333348"/>
              <a:gd name="connsiteX0" fmla="*/ 0 w 4835146"/>
              <a:gd name="connsiteY0" fmla="*/ 1022105 h 5333348"/>
              <a:gd name="connsiteX1" fmla="*/ 1951921 w 4835146"/>
              <a:gd name="connsiteY1" fmla="*/ 151748 h 5333348"/>
              <a:gd name="connsiteX2" fmla="*/ 4100036 w 4835146"/>
              <a:gd name="connsiteY2" fmla="*/ 238834 h 5333348"/>
              <a:gd name="connsiteX3" fmla="*/ 4753178 w 4835146"/>
              <a:gd name="connsiteY3" fmla="*/ 2474034 h 5333348"/>
              <a:gd name="connsiteX4" fmla="*/ 2459921 w 4835146"/>
              <a:gd name="connsiteY4" fmla="*/ 5333348 h 5333348"/>
              <a:gd name="connsiteX0" fmla="*/ 0 w 4801606"/>
              <a:gd name="connsiteY0" fmla="*/ 1022105 h 5333348"/>
              <a:gd name="connsiteX1" fmla="*/ 1951921 w 4801606"/>
              <a:gd name="connsiteY1" fmla="*/ 151748 h 5333348"/>
              <a:gd name="connsiteX2" fmla="*/ 4100036 w 4801606"/>
              <a:gd name="connsiteY2" fmla="*/ 238834 h 5333348"/>
              <a:gd name="connsiteX3" fmla="*/ 4753178 w 4801606"/>
              <a:gd name="connsiteY3" fmla="*/ 2474034 h 5333348"/>
              <a:gd name="connsiteX4" fmla="*/ 2991507 w 4801606"/>
              <a:gd name="connsiteY4" fmla="*/ 4805390 h 5333348"/>
              <a:gd name="connsiteX5" fmla="*/ 2459921 w 4801606"/>
              <a:gd name="connsiteY5" fmla="*/ 5333348 h 5333348"/>
              <a:gd name="connsiteX0" fmla="*/ 0 w 4801606"/>
              <a:gd name="connsiteY0" fmla="*/ 1022105 h 4805390"/>
              <a:gd name="connsiteX1" fmla="*/ 1951921 w 4801606"/>
              <a:gd name="connsiteY1" fmla="*/ 151748 h 4805390"/>
              <a:gd name="connsiteX2" fmla="*/ 4100036 w 4801606"/>
              <a:gd name="connsiteY2" fmla="*/ 238834 h 4805390"/>
              <a:gd name="connsiteX3" fmla="*/ 4753178 w 4801606"/>
              <a:gd name="connsiteY3" fmla="*/ 2474034 h 4805390"/>
              <a:gd name="connsiteX4" fmla="*/ 2991507 w 4801606"/>
              <a:gd name="connsiteY4" fmla="*/ 4805390 h 480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1606" h="4805390">
                <a:moveTo>
                  <a:pt x="0" y="1022105"/>
                </a:moveTo>
                <a:cubicBezTo>
                  <a:pt x="396724" y="835838"/>
                  <a:pt x="1268582" y="282293"/>
                  <a:pt x="1951921" y="151748"/>
                </a:cubicBezTo>
                <a:cubicBezTo>
                  <a:pt x="2635260" y="21203"/>
                  <a:pt x="3633160" y="-148214"/>
                  <a:pt x="4100036" y="238834"/>
                </a:cubicBezTo>
                <a:cubicBezTo>
                  <a:pt x="4566912" y="625882"/>
                  <a:pt x="4937933" y="1712941"/>
                  <a:pt x="4753178" y="2474034"/>
                </a:cubicBezTo>
                <a:cubicBezTo>
                  <a:pt x="4568423" y="3235127"/>
                  <a:pt x="3373716" y="4328838"/>
                  <a:pt x="2991507" y="480539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874578" y="2381251"/>
            <a:ext cx="247650" cy="247650"/>
          </a:xfrm>
          <a:prstGeom prst="ellipse">
            <a:avLst/>
          </a:pr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5146675" y="6022058"/>
            <a:ext cx="198120" cy="198120"/>
          </a:xfrm>
          <a:prstGeom prst="ellipse">
            <a:avLst/>
          </a:pr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499697" y="646883"/>
            <a:ext cx="295275" cy="271463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>
            <a:spLocks noChangeAspect="1"/>
          </p:cNvSpPr>
          <p:nvPr/>
        </p:nvSpPr>
        <p:spPr>
          <a:xfrm rot="3212676">
            <a:off x="191597" y="4170738"/>
            <a:ext cx="166092" cy="152698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>
            <a:off x="1528763" y="1474647"/>
            <a:ext cx="6086475" cy="3908707"/>
          </a:xfrm>
          <a:custGeom>
            <a:avLst/>
            <a:gdLst>
              <a:gd name="connsiteX0" fmla="*/ 342900 w 8115300"/>
              <a:gd name="connsiteY0" fmla="*/ 0 h 5429250"/>
              <a:gd name="connsiteX1" fmla="*/ 8115300 w 8115300"/>
              <a:gd name="connsiteY1" fmla="*/ 266700 h 5429250"/>
              <a:gd name="connsiteX2" fmla="*/ 7848600 w 8115300"/>
              <a:gd name="connsiteY2" fmla="*/ 5429250 h 5429250"/>
              <a:gd name="connsiteX3" fmla="*/ 0 w 8115300"/>
              <a:gd name="connsiteY3" fmla="*/ 5124450 h 5429250"/>
              <a:gd name="connsiteX4" fmla="*/ 342900 w 8115300"/>
              <a:gd name="connsiteY4" fmla="*/ 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5429250">
                <a:moveTo>
                  <a:pt x="342900" y="0"/>
                </a:moveTo>
                <a:lnTo>
                  <a:pt x="8115300" y="266700"/>
                </a:lnTo>
                <a:lnTo>
                  <a:pt x="7848600" y="5429250"/>
                </a:lnTo>
                <a:lnTo>
                  <a:pt x="0" y="5124450"/>
                </a:lnTo>
                <a:lnTo>
                  <a:pt x="34290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1224439" y="1279211"/>
            <a:ext cx="6695123" cy="4299578"/>
          </a:xfrm>
          <a:custGeom>
            <a:avLst/>
            <a:gdLst>
              <a:gd name="connsiteX0" fmla="*/ 342900 w 8115300"/>
              <a:gd name="connsiteY0" fmla="*/ 0 h 5429250"/>
              <a:gd name="connsiteX1" fmla="*/ 8115300 w 8115300"/>
              <a:gd name="connsiteY1" fmla="*/ 266700 h 5429250"/>
              <a:gd name="connsiteX2" fmla="*/ 7848600 w 8115300"/>
              <a:gd name="connsiteY2" fmla="*/ 5429250 h 5429250"/>
              <a:gd name="connsiteX3" fmla="*/ 0 w 8115300"/>
              <a:gd name="connsiteY3" fmla="*/ 5124450 h 5429250"/>
              <a:gd name="connsiteX4" fmla="*/ 342900 w 8115300"/>
              <a:gd name="connsiteY4" fmla="*/ 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5429250">
                <a:moveTo>
                  <a:pt x="342900" y="0"/>
                </a:moveTo>
                <a:lnTo>
                  <a:pt x="8115300" y="266700"/>
                </a:lnTo>
                <a:lnTo>
                  <a:pt x="7848600" y="5429250"/>
                </a:lnTo>
                <a:lnTo>
                  <a:pt x="0" y="5124450"/>
                </a:lnTo>
                <a:lnTo>
                  <a:pt x="342900" y="0"/>
                </a:lnTo>
                <a:close/>
              </a:path>
            </a:pathLst>
          </a:custGeom>
          <a:solidFill>
            <a:srgbClr val="A9DEF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 rot="21025699">
            <a:off x="6857860" y="3028729"/>
            <a:ext cx="1443037" cy="1128713"/>
          </a:xfrm>
          <a:custGeom>
            <a:avLst/>
            <a:gdLst>
              <a:gd name="connsiteX0" fmla="*/ 509587 w 1443037"/>
              <a:gd name="connsiteY0" fmla="*/ 228600 h 1128713"/>
              <a:gd name="connsiteX1" fmla="*/ 628650 w 1443037"/>
              <a:gd name="connsiteY1" fmla="*/ 509588 h 1128713"/>
              <a:gd name="connsiteX2" fmla="*/ 1300162 w 1443037"/>
              <a:gd name="connsiteY2" fmla="*/ 0 h 1128713"/>
              <a:gd name="connsiteX3" fmla="*/ 1443037 w 1443037"/>
              <a:gd name="connsiteY3" fmla="*/ 214313 h 1128713"/>
              <a:gd name="connsiteX4" fmla="*/ 752475 w 1443037"/>
              <a:gd name="connsiteY4" fmla="*/ 704850 h 1128713"/>
              <a:gd name="connsiteX5" fmla="*/ 976312 w 1443037"/>
              <a:gd name="connsiteY5" fmla="*/ 876300 h 1128713"/>
              <a:gd name="connsiteX6" fmla="*/ 0 w 1443037"/>
              <a:gd name="connsiteY6" fmla="*/ 1128713 h 1128713"/>
              <a:gd name="connsiteX7" fmla="*/ 509587 w 1443037"/>
              <a:gd name="connsiteY7" fmla="*/ 228600 h 11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037" h="1128713">
                <a:moveTo>
                  <a:pt x="509587" y="228600"/>
                </a:moveTo>
                <a:lnTo>
                  <a:pt x="628650" y="509588"/>
                </a:lnTo>
                <a:lnTo>
                  <a:pt x="1300162" y="0"/>
                </a:lnTo>
                <a:lnTo>
                  <a:pt x="1443037" y="214313"/>
                </a:lnTo>
                <a:lnTo>
                  <a:pt x="752475" y="704850"/>
                </a:lnTo>
                <a:lnTo>
                  <a:pt x="976312" y="876300"/>
                </a:lnTo>
                <a:lnTo>
                  <a:pt x="0" y="1128713"/>
                </a:lnTo>
                <a:lnTo>
                  <a:pt x="509587" y="228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>
            <a:spLocks noChangeAspect="1"/>
          </p:cNvSpPr>
          <p:nvPr/>
        </p:nvSpPr>
        <p:spPr>
          <a:xfrm>
            <a:off x="958181" y="5092801"/>
            <a:ext cx="148215" cy="146430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685" h="1190171">
                <a:moveTo>
                  <a:pt x="478971" y="0"/>
                </a:moveTo>
                <a:lnTo>
                  <a:pt x="0" y="624114"/>
                </a:lnTo>
                <a:lnTo>
                  <a:pt x="406400" y="1190171"/>
                </a:lnTo>
                <a:lnTo>
                  <a:pt x="1204685" y="957943"/>
                </a:lnTo>
                <a:lnTo>
                  <a:pt x="478971" y="0"/>
                </a:ln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 rot="160475">
            <a:off x="1558892" y="4474566"/>
            <a:ext cx="5990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aseline="30000" dirty="0" smtClean="0"/>
              <a:t>www.manchester.ac.uk/iam</a:t>
            </a:r>
            <a:endParaRPr lang="en-GB" sz="6000" baseline="30000" dirty="0"/>
          </a:p>
        </p:txBody>
      </p:sp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91" y="1680210"/>
            <a:ext cx="5941172" cy="1005842"/>
          </a:xfrm>
          <a:prstGeom prst="rect">
            <a:avLst/>
          </a:prstGeom>
        </p:spPr>
      </p:pic>
      <p:pic>
        <p:nvPicPr>
          <p:cNvPr id="19" name="Picture 18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72" y="234174"/>
            <a:ext cx="588798" cy="8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757" y="4038601"/>
            <a:ext cx="1984250" cy="685800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-209550" y="1605827"/>
            <a:ext cx="5879668" cy="5423623"/>
          </a:xfrm>
          <a:custGeom>
            <a:avLst/>
            <a:gdLst>
              <a:gd name="connsiteX0" fmla="*/ 0 w 8369476"/>
              <a:gd name="connsiteY0" fmla="*/ 559434 h 5912484"/>
              <a:gd name="connsiteX1" fmla="*/ 7753350 w 8369476"/>
              <a:gd name="connsiteY1" fmla="*/ 502284 h 5912484"/>
              <a:gd name="connsiteX2" fmla="*/ 7315200 w 8369476"/>
              <a:gd name="connsiteY2" fmla="*/ 5912484 h 5912484"/>
              <a:gd name="connsiteX0" fmla="*/ 0 w 8017176"/>
              <a:gd name="connsiteY0" fmla="*/ 173917 h 5526967"/>
              <a:gd name="connsiteX1" fmla="*/ 7181850 w 8017176"/>
              <a:gd name="connsiteY1" fmla="*/ 1145467 h 5526967"/>
              <a:gd name="connsiteX2" fmla="*/ 7315200 w 8017176"/>
              <a:gd name="connsiteY2" fmla="*/ 5526967 h 5526967"/>
              <a:gd name="connsiteX0" fmla="*/ 0 w 5530887"/>
              <a:gd name="connsiteY0" fmla="*/ 120531 h 6026031"/>
              <a:gd name="connsiteX1" fmla="*/ 4838700 w 5530887"/>
              <a:gd name="connsiteY1" fmla="*/ 1644531 h 6026031"/>
              <a:gd name="connsiteX2" fmla="*/ 4972050 w 5530887"/>
              <a:gd name="connsiteY2" fmla="*/ 6026031 h 6026031"/>
              <a:gd name="connsiteX0" fmla="*/ 0 w 5641772"/>
              <a:gd name="connsiteY0" fmla="*/ 111951 h 5293551"/>
              <a:gd name="connsiteX1" fmla="*/ 4838700 w 5641772"/>
              <a:gd name="connsiteY1" fmla="*/ 1635951 h 5293551"/>
              <a:gd name="connsiteX2" fmla="*/ 5143500 w 5641772"/>
              <a:gd name="connsiteY2" fmla="*/ 5293551 h 5293551"/>
              <a:gd name="connsiteX0" fmla="*/ 0 w 5430799"/>
              <a:gd name="connsiteY0" fmla="*/ 111951 h 5293551"/>
              <a:gd name="connsiteX1" fmla="*/ 4838700 w 5430799"/>
              <a:gd name="connsiteY1" fmla="*/ 1635951 h 5293551"/>
              <a:gd name="connsiteX2" fmla="*/ 5143500 w 5430799"/>
              <a:gd name="connsiteY2" fmla="*/ 5293551 h 5293551"/>
              <a:gd name="connsiteX0" fmla="*/ 0 w 5879668"/>
              <a:gd name="connsiteY0" fmla="*/ 179047 h 5360647"/>
              <a:gd name="connsiteX1" fmla="*/ 5524500 w 5879668"/>
              <a:gd name="connsiteY1" fmla="*/ 1093447 h 5360647"/>
              <a:gd name="connsiteX2" fmla="*/ 5143500 w 5879668"/>
              <a:gd name="connsiteY2" fmla="*/ 5360647 h 5360647"/>
              <a:gd name="connsiteX0" fmla="*/ 0 w 5879668"/>
              <a:gd name="connsiteY0" fmla="*/ 242023 h 5423623"/>
              <a:gd name="connsiteX1" fmla="*/ 5524500 w 5879668"/>
              <a:gd name="connsiteY1" fmla="*/ 1156423 h 5423623"/>
              <a:gd name="connsiteX2" fmla="*/ 5143500 w 5879668"/>
              <a:gd name="connsiteY2" fmla="*/ 5423623 h 5423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9668" h="5423623">
                <a:moveTo>
                  <a:pt x="0" y="242023"/>
                </a:moveTo>
                <a:cubicBezTo>
                  <a:pt x="3267075" y="-232640"/>
                  <a:pt x="4667250" y="-50077"/>
                  <a:pt x="5524500" y="1156423"/>
                </a:cubicBezTo>
                <a:cubicBezTo>
                  <a:pt x="6381750" y="2362923"/>
                  <a:pt x="5457825" y="4231410"/>
                  <a:pt x="5143500" y="5423623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54" y="5323787"/>
            <a:ext cx="588798" cy="825418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5612311" y="658578"/>
            <a:ext cx="148590" cy="14859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542539" y="5253646"/>
            <a:ext cx="148590" cy="148590"/>
          </a:xfrm>
          <a:prstGeom prst="ellipse">
            <a:avLst/>
          </a:prstGeom>
          <a:solidFill>
            <a:srgbClr val="BED3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1287779" y="264969"/>
            <a:ext cx="148590" cy="148590"/>
          </a:xfrm>
          <a:prstGeom prst="ellipse">
            <a:avLst/>
          </a:pr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855847" y="190674"/>
            <a:ext cx="148590" cy="14859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>
            <a:spLocks noChangeAspect="1"/>
          </p:cNvSpPr>
          <p:nvPr/>
        </p:nvSpPr>
        <p:spPr>
          <a:xfrm rot="16040703">
            <a:off x="1692430" y="668722"/>
            <a:ext cx="166092" cy="152698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>
            <a:spLocks noChangeAspect="1"/>
          </p:cNvSpPr>
          <p:nvPr/>
        </p:nvSpPr>
        <p:spPr>
          <a:xfrm>
            <a:off x="5616496" y="5898457"/>
            <a:ext cx="148215" cy="146430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685" h="1190171">
                <a:moveTo>
                  <a:pt x="478971" y="0"/>
                </a:moveTo>
                <a:lnTo>
                  <a:pt x="0" y="624114"/>
                </a:lnTo>
                <a:lnTo>
                  <a:pt x="406400" y="1190171"/>
                </a:lnTo>
                <a:lnTo>
                  <a:pt x="1204685" y="957943"/>
                </a:lnTo>
                <a:lnTo>
                  <a:pt x="478971" y="0"/>
                </a:ln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958493" y="934720"/>
            <a:ext cx="7227015" cy="4512310"/>
            <a:chOff x="958493" y="934720"/>
            <a:chExt cx="7227015" cy="4512310"/>
          </a:xfrm>
        </p:grpSpPr>
        <p:sp>
          <p:nvSpPr>
            <p:cNvPr id="3" name="Freeform 2"/>
            <p:cNvSpPr>
              <a:spLocks noChangeAspect="1"/>
            </p:cNvSpPr>
            <p:nvPr/>
          </p:nvSpPr>
          <p:spPr>
            <a:xfrm>
              <a:off x="958493" y="934720"/>
              <a:ext cx="7227015" cy="4512310"/>
            </a:xfrm>
            <a:custGeom>
              <a:avLst/>
              <a:gdLst>
                <a:gd name="connsiteX0" fmla="*/ 457200 w 6959600"/>
                <a:gd name="connsiteY0" fmla="*/ 0 h 4279900"/>
                <a:gd name="connsiteX1" fmla="*/ 6959600 w 6959600"/>
                <a:gd name="connsiteY1" fmla="*/ 774700 h 4279900"/>
                <a:gd name="connsiteX2" fmla="*/ 6324600 w 6959600"/>
                <a:gd name="connsiteY2" fmla="*/ 4279900 h 4279900"/>
                <a:gd name="connsiteX3" fmla="*/ 0 w 6959600"/>
                <a:gd name="connsiteY3" fmla="*/ 3225800 h 4279900"/>
                <a:gd name="connsiteX4" fmla="*/ 457200 w 6959600"/>
                <a:gd name="connsiteY4" fmla="*/ 0 h 4279900"/>
                <a:gd name="connsiteX0" fmla="*/ 457200 w 6959600"/>
                <a:gd name="connsiteY0" fmla="*/ 0 h 4138945"/>
                <a:gd name="connsiteX1" fmla="*/ 6959600 w 6959600"/>
                <a:gd name="connsiteY1" fmla="*/ 774700 h 4138945"/>
                <a:gd name="connsiteX2" fmla="*/ 6367884 w 6959600"/>
                <a:gd name="connsiteY2" fmla="*/ 4138945 h 4138945"/>
                <a:gd name="connsiteX3" fmla="*/ 0 w 6959600"/>
                <a:gd name="connsiteY3" fmla="*/ 3225800 h 4138945"/>
                <a:gd name="connsiteX4" fmla="*/ 457200 w 6959600"/>
                <a:gd name="connsiteY4" fmla="*/ 0 h 413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9600" h="4138945">
                  <a:moveTo>
                    <a:pt x="457200" y="0"/>
                  </a:moveTo>
                  <a:lnTo>
                    <a:pt x="6959600" y="774700"/>
                  </a:lnTo>
                  <a:lnTo>
                    <a:pt x="6367884" y="4138945"/>
                  </a:lnTo>
                  <a:lnTo>
                    <a:pt x="0" y="32258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A2E6F4"/>
            </a:solidFill>
            <a:ln w="38100">
              <a:noFill/>
              <a:prstDash val="dash"/>
            </a:ln>
            <a:effectLst>
              <a:outerShdw dist="127000" dir="2700000" algn="ctr" rotWithShape="0">
                <a:srgbClr val="000000">
                  <a:alpha val="1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6" name="Picture 5"/>
            <p:cNvPicPr preferRelativeResize="0"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982" y="1682112"/>
              <a:ext cx="4942036" cy="1341122"/>
            </a:xfrm>
            <a:prstGeom prst="rect">
              <a:avLst/>
            </a:prstGeom>
          </p:spPr>
        </p:pic>
      </p:grpSp>
      <p:pic>
        <p:nvPicPr>
          <p:cNvPr id="18" name="Picture 17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19" y="2781298"/>
            <a:ext cx="1388976" cy="4800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441020">
            <a:off x="2019362" y="3282874"/>
            <a:ext cx="464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PC clusters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369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1729934" y="-130631"/>
            <a:ext cx="3908866" cy="7360105"/>
          </a:xfrm>
          <a:custGeom>
            <a:avLst/>
            <a:gdLst>
              <a:gd name="connsiteX0" fmla="*/ 2000811 w 4932697"/>
              <a:gd name="connsiteY0" fmla="*/ 0 h 7924800"/>
              <a:gd name="connsiteX1" fmla="*/ 12354 w 4932697"/>
              <a:gd name="connsiteY1" fmla="*/ 2830286 h 7924800"/>
              <a:gd name="connsiteX2" fmla="*/ 1347668 w 4932697"/>
              <a:gd name="connsiteY2" fmla="*/ 4818743 h 7924800"/>
              <a:gd name="connsiteX3" fmla="*/ 4932697 w 4932697"/>
              <a:gd name="connsiteY3" fmla="*/ 7924800 h 7924800"/>
              <a:gd name="connsiteX0" fmla="*/ 2000126 w 5006852"/>
              <a:gd name="connsiteY0" fmla="*/ 0 h 7924800"/>
              <a:gd name="connsiteX1" fmla="*/ 11669 w 5006852"/>
              <a:gd name="connsiteY1" fmla="*/ 2830286 h 7924800"/>
              <a:gd name="connsiteX2" fmla="*/ 1346983 w 5006852"/>
              <a:gd name="connsiteY2" fmla="*/ 4818743 h 7924800"/>
              <a:gd name="connsiteX3" fmla="*/ 4663603 w 5006852"/>
              <a:gd name="connsiteY3" fmla="*/ 7397177 h 7924800"/>
              <a:gd name="connsiteX4" fmla="*/ 4932012 w 5006852"/>
              <a:gd name="connsiteY4" fmla="*/ 7924800 h 7924800"/>
              <a:gd name="connsiteX0" fmla="*/ 2000126 w 4663603"/>
              <a:gd name="connsiteY0" fmla="*/ 0 h 7397177"/>
              <a:gd name="connsiteX1" fmla="*/ 11669 w 4663603"/>
              <a:gd name="connsiteY1" fmla="*/ 2830286 h 7397177"/>
              <a:gd name="connsiteX2" fmla="*/ 1346983 w 4663603"/>
              <a:gd name="connsiteY2" fmla="*/ 4818743 h 7397177"/>
              <a:gd name="connsiteX3" fmla="*/ 4663603 w 4663603"/>
              <a:gd name="connsiteY3" fmla="*/ 7397177 h 739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3603" h="7397177">
                <a:moveTo>
                  <a:pt x="2000126" y="0"/>
                </a:moveTo>
                <a:cubicBezTo>
                  <a:pt x="1060326" y="1013581"/>
                  <a:pt x="120526" y="2027162"/>
                  <a:pt x="11669" y="2830286"/>
                </a:cubicBezTo>
                <a:cubicBezTo>
                  <a:pt x="-97188" y="3633410"/>
                  <a:pt x="571661" y="4057595"/>
                  <a:pt x="1346983" y="4818743"/>
                </a:cubicBezTo>
                <a:cubicBezTo>
                  <a:pt x="2122305" y="5579891"/>
                  <a:pt x="4066098" y="6879501"/>
                  <a:pt x="4663603" y="7397177"/>
                </a:cubicBezTo>
              </a:path>
            </a:pathLst>
          </a:custGeom>
          <a:noFill/>
          <a:ln w="41275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2"/>
          <p:cNvSpPr>
            <a:spLocks noChangeAspect="1"/>
          </p:cNvSpPr>
          <p:nvPr/>
        </p:nvSpPr>
        <p:spPr>
          <a:xfrm>
            <a:off x="1165316" y="1143409"/>
            <a:ext cx="6813368" cy="4571183"/>
          </a:xfrm>
          <a:custGeom>
            <a:avLst/>
            <a:gdLst>
              <a:gd name="connsiteX0" fmla="*/ 0 w 8258628"/>
              <a:gd name="connsiteY0" fmla="*/ 203200 h 5413828"/>
              <a:gd name="connsiteX1" fmla="*/ 7939314 w 8258628"/>
              <a:gd name="connsiteY1" fmla="*/ 0 h 5413828"/>
              <a:gd name="connsiteX2" fmla="*/ 8258628 w 8258628"/>
              <a:gd name="connsiteY2" fmla="*/ 5123543 h 5413828"/>
              <a:gd name="connsiteX3" fmla="*/ 232228 w 8258628"/>
              <a:gd name="connsiteY3" fmla="*/ 5413828 h 5413828"/>
              <a:gd name="connsiteX4" fmla="*/ 0 w 8258628"/>
              <a:gd name="connsiteY4" fmla="*/ 203200 h 5413828"/>
              <a:gd name="connsiteX0" fmla="*/ 0 w 8258628"/>
              <a:gd name="connsiteY0" fmla="*/ 330200 h 5540828"/>
              <a:gd name="connsiteX1" fmla="*/ 8244115 w 8258628"/>
              <a:gd name="connsiteY1" fmla="*/ 0 h 5540828"/>
              <a:gd name="connsiteX2" fmla="*/ 8258628 w 8258628"/>
              <a:gd name="connsiteY2" fmla="*/ 5250543 h 5540828"/>
              <a:gd name="connsiteX3" fmla="*/ 232228 w 8258628"/>
              <a:gd name="connsiteY3" fmla="*/ 5540828 h 5540828"/>
              <a:gd name="connsiteX4" fmla="*/ 0 w 8258628"/>
              <a:gd name="connsiteY4" fmla="*/ 330200 h 5540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628" h="5540828">
                <a:moveTo>
                  <a:pt x="0" y="330200"/>
                </a:moveTo>
                <a:lnTo>
                  <a:pt x="8244115" y="0"/>
                </a:lnTo>
                <a:cubicBezTo>
                  <a:pt x="8248953" y="1750181"/>
                  <a:pt x="8253790" y="3500362"/>
                  <a:pt x="8258628" y="5250543"/>
                </a:cubicBezTo>
                <a:lnTo>
                  <a:pt x="232228" y="5540828"/>
                </a:lnTo>
                <a:lnTo>
                  <a:pt x="0" y="330200"/>
                </a:lnTo>
                <a:close/>
              </a:path>
            </a:pathLst>
          </a:custGeom>
          <a:solidFill>
            <a:srgbClr val="A9DEF1"/>
          </a:solidFill>
          <a:ln w="38100">
            <a:noFill/>
            <a:prstDash val="dash"/>
          </a:ln>
          <a:effectLst>
            <a:outerShdw dist="127000" dir="2700000" algn="tl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1581344" y="774419"/>
            <a:ext cx="148590" cy="148590"/>
          </a:xfrm>
          <a:prstGeom prst="ellipse">
            <a:avLst/>
          </a:pr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413397" y="6374857"/>
            <a:ext cx="222885" cy="222885"/>
          </a:xfrm>
          <a:prstGeom prst="ellipse">
            <a:avLst/>
          </a:pr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>
            <a:spLocks noChangeAspect="1"/>
          </p:cNvSpPr>
          <p:nvPr/>
        </p:nvSpPr>
        <p:spPr>
          <a:xfrm rot="10800000">
            <a:off x="6881812" y="6093304"/>
            <a:ext cx="166092" cy="152698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>
            <a:spLocks noChangeAspect="1"/>
          </p:cNvSpPr>
          <p:nvPr/>
        </p:nvSpPr>
        <p:spPr>
          <a:xfrm>
            <a:off x="8478114" y="2190397"/>
            <a:ext cx="185269" cy="183037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685" h="1190171">
                <a:moveTo>
                  <a:pt x="478971" y="0"/>
                </a:moveTo>
                <a:lnTo>
                  <a:pt x="0" y="624114"/>
                </a:lnTo>
                <a:lnTo>
                  <a:pt x="406400" y="1190171"/>
                </a:lnTo>
                <a:lnTo>
                  <a:pt x="1204685" y="957943"/>
                </a:lnTo>
                <a:lnTo>
                  <a:pt x="478971" y="0"/>
                </a:ln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>
            <a:spLocks noChangeAspect="1"/>
          </p:cNvSpPr>
          <p:nvPr/>
        </p:nvSpPr>
        <p:spPr>
          <a:xfrm>
            <a:off x="383730" y="5387178"/>
            <a:ext cx="180602" cy="162983"/>
          </a:xfrm>
          <a:custGeom>
            <a:avLst/>
            <a:gdLst>
              <a:gd name="connsiteX0" fmla="*/ 217714 w 595085"/>
              <a:gd name="connsiteY0" fmla="*/ 29028 h 537028"/>
              <a:gd name="connsiteX1" fmla="*/ 595085 w 595085"/>
              <a:gd name="connsiteY1" fmla="*/ 0 h 537028"/>
              <a:gd name="connsiteX2" fmla="*/ 406400 w 595085"/>
              <a:gd name="connsiteY2" fmla="*/ 537028 h 537028"/>
              <a:gd name="connsiteX3" fmla="*/ 0 w 595085"/>
              <a:gd name="connsiteY3" fmla="*/ 449943 h 537028"/>
              <a:gd name="connsiteX4" fmla="*/ 217714 w 595085"/>
              <a:gd name="connsiteY4" fmla="*/ 29028 h 5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085" h="537028">
                <a:moveTo>
                  <a:pt x="217714" y="29028"/>
                </a:moveTo>
                <a:lnTo>
                  <a:pt x="595085" y="0"/>
                </a:lnTo>
                <a:lnTo>
                  <a:pt x="406400" y="537028"/>
                </a:lnTo>
                <a:lnTo>
                  <a:pt x="0" y="449943"/>
                </a:lnTo>
                <a:lnTo>
                  <a:pt x="217714" y="29028"/>
                </a:ln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391456" y="6597742"/>
            <a:ext cx="148590" cy="14859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72" y="2049426"/>
            <a:ext cx="5025856" cy="1005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24" y="4265632"/>
            <a:ext cx="1844806" cy="18265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21423794">
            <a:off x="2245274" y="3365533"/>
            <a:ext cx="464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eduroam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378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651503" y="-188686"/>
            <a:ext cx="3840994" cy="7271657"/>
          </a:xfrm>
          <a:custGeom>
            <a:avLst/>
            <a:gdLst>
              <a:gd name="connsiteX0" fmla="*/ 1217752 w 3173894"/>
              <a:gd name="connsiteY0" fmla="*/ 0 h 9173029"/>
              <a:gd name="connsiteX1" fmla="*/ 1464495 w 3173894"/>
              <a:gd name="connsiteY1" fmla="*/ 420915 h 9173029"/>
              <a:gd name="connsiteX2" fmla="*/ 1972495 w 3173894"/>
              <a:gd name="connsiteY2" fmla="*/ 711200 h 9173029"/>
              <a:gd name="connsiteX3" fmla="*/ 2799810 w 3173894"/>
              <a:gd name="connsiteY3" fmla="*/ 1204686 h 9173029"/>
              <a:gd name="connsiteX4" fmla="*/ 3119124 w 3173894"/>
              <a:gd name="connsiteY4" fmla="*/ 2104572 h 9173029"/>
              <a:gd name="connsiteX5" fmla="*/ 3133638 w 3173894"/>
              <a:gd name="connsiteY5" fmla="*/ 2946400 h 9173029"/>
              <a:gd name="connsiteX6" fmla="*/ 2712724 w 3173894"/>
              <a:gd name="connsiteY6" fmla="*/ 3918857 h 9173029"/>
              <a:gd name="connsiteX7" fmla="*/ 1914438 w 3173894"/>
              <a:gd name="connsiteY7" fmla="*/ 4731657 h 9173029"/>
              <a:gd name="connsiteX8" fmla="*/ 985524 w 3173894"/>
              <a:gd name="connsiteY8" fmla="*/ 5544457 h 9173029"/>
              <a:gd name="connsiteX9" fmla="*/ 448495 w 3173894"/>
              <a:gd name="connsiteY9" fmla="*/ 6255657 h 9173029"/>
              <a:gd name="connsiteX10" fmla="*/ 42095 w 3173894"/>
              <a:gd name="connsiteY10" fmla="*/ 7097486 h 9173029"/>
              <a:gd name="connsiteX11" fmla="*/ 27581 w 3173894"/>
              <a:gd name="connsiteY11" fmla="*/ 7910286 h 9173029"/>
              <a:gd name="connsiteX12" fmla="*/ 172724 w 3173894"/>
              <a:gd name="connsiteY12" fmla="*/ 8694057 h 9173029"/>
              <a:gd name="connsiteX13" fmla="*/ 695238 w 3173894"/>
              <a:gd name="connsiteY13" fmla="*/ 9173029 h 9173029"/>
              <a:gd name="connsiteX0" fmla="*/ 1464495 w 3173894"/>
              <a:gd name="connsiteY0" fmla="*/ 0 h 8752114"/>
              <a:gd name="connsiteX1" fmla="*/ 1972495 w 3173894"/>
              <a:gd name="connsiteY1" fmla="*/ 290285 h 8752114"/>
              <a:gd name="connsiteX2" fmla="*/ 2799810 w 3173894"/>
              <a:gd name="connsiteY2" fmla="*/ 783771 h 8752114"/>
              <a:gd name="connsiteX3" fmla="*/ 3119124 w 3173894"/>
              <a:gd name="connsiteY3" fmla="*/ 1683657 h 8752114"/>
              <a:gd name="connsiteX4" fmla="*/ 3133638 w 3173894"/>
              <a:gd name="connsiteY4" fmla="*/ 2525485 h 8752114"/>
              <a:gd name="connsiteX5" fmla="*/ 2712724 w 3173894"/>
              <a:gd name="connsiteY5" fmla="*/ 3497942 h 8752114"/>
              <a:gd name="connsiteX6" fmla="*/ 1914438 w 3173894"/>
              <a:gd name="connsiteY6" fmla="*/ 4310742 h 8752114"/>
              <a:gd name="connsiteX7" fmla="*/ 985524 w 3173894"/>
              <a:gd name="connsiteY7" fmla="*/ 5123542 h 8752114"/>
              <a:gd name="connsiteX8" fmla="*/ 448495 w 3173894"/>
              <a:gd name="connsiteY8" fmla="*/ 5834742 h 8752114"/>
              <a:gd name="connsiteX9" fmla="*/ 42095 w 3173894"/>
              <a:gd name="connsiteY9" fmla="*/ 6676571 h 8752114"/>
              <a:gd name="connsiteX10" fmla="*/ 27581 w 3173894"/>
              <a:gd name="connsiteY10" fmla="*/ 7489371 h 8752114"/>
              <a:gd name="connsiteX11" fmla="*/ 172724 w 3173894"/>
              <a:gd name="connsiteY11" fmla="*/ 8273142 h 8752114"/>
              <a:gd name="connsiteX12" fmla="*/ 695238 w 3173894"/>
              <a:gd name="connsiteY12" fmla="*/ 8752114 h 8752114"/>
              <a:gd name="connsiteX0" fmla="*/ 1972495 w 3173894"/>
              <a:gd name="connsiteY0" fmla="*/ -1 h 8461828"/>
              <a:gd name="connsiteX1" fmla="*/ 2799810 w 3173894"/>
              <a:gd name="connsiteY1" fmla="*/ 493485 h 8461828"/>
              <a:gd name="connsiteX2" fmla="*/ 3119124 w 3173894"/>
              <a:gd name="connsiteY2" fmla="*/ 1393371 h 8461828"/>
              <a:gd name="connsiteX3" fmla="*/ 3133638 w 3173894"/>
              <a:gd name="connsiteY3" fmla="*/ 2235199 h 8461828"/>
              <a:gd name="connsiteX4" fmla="*/ 2712724 w 3173894"/>
              <a:gd name="connsiteY4" fmla="*/ 3207656 h 8461828"/>
              <a:gd name="connsiteX5" fmla="*/ 1914438 w 3173894"/>
              <a:gd name="connsiteY5" fmla="*/ 4020456 h 8461828"/>
              <a:gd name="connsiteX6" fmla="*/ 985524 w 3173894"/>
              <a:gd name="connsiteY6" fmla="*/ 4833256 h 8461828"/>
              <a:gd name="connsiteX7" fmla="*/ 448495 w 3173894"/>
              <a:gd name="connsiteY7" fmla="*/ 5544456 h 8461828"/>
              <a:gd name="connsiteX8" fmla="*/ 42095 w 3173894"/>
              <a:gd name="connsiteY8" fmla="*/ 6386285 h 8461828"/>
              <a:gd name="connsiteX9" fmla="*/ 27581 w 3173894"/>
              <a:gd name="connsiteY9" fmla="*/ 7199085 h 8461828"/>
              <a:gd name="connsiteX10" fmla="*/ 172724 w 3173894"/>
              <a:gd name="connsiteY10" fmla="*/ 7982856 h 8461828"/>
              <a:gd name="connsiteX11" fmla="*/ 695238 w 3173894"/>
              <a:gd name="connsiteY11" fmla="*/ 8461828 h 8461828"/>
              <a:gd name="connsiteX0" fmla="*/ 1972495 w 3173894"/>
              <a:gd name="connsiteY0" fmla="*/ 0 h 8761356"/>
              <a:gd name="connsiteX1" fmla="*/ 2799810 w 3173894"/>
              <a:gd name="connsiteY1" fmla="*/ 793013 h 8761356"/>
              <a:gd name="connsiteX2" fmla="*/ 3119124 w 3173894"/>
              <a:gd name="connsiteY2" fmla="*/ 1692899 h 8761356"/>
              <a:gd name="connsiteX3" fmla="*/ 3133638 w 3173894"/>
              <a:gd name="connsiteY3" fmla="*/ 2534727 h 8761356"/>
              <a:gd name="connsiteX4" fmla="*/ 2712724 w 3173894"/>
              <a:gd name="connsiteY4" fmla="*/ 3507184 h 8761356"/>
              <a:gd name="connsiteX5" fmla="*/ 1914438 w 3173894"/>
              <a:gd name="connsiteY5" fmla="*/ 4319984 h 8761356"/>
              <a:gd name="connsiteX6" fmla="*/ 985524 w 3173894"/>
              <a:gd name="connsiteY6" fmla="*/ 5132784 h 8761356"/>
              <a:gd name="connsiteX7" fmla="*/ 448495 w 3173894"/>
              <a:gd name="connsiteY7" fmla="*/ 5843984 h 8761356"/>
              <a:gd name="connsiteX8" fmla="*/ 42095 w 3173894"/>
              <a:gd name="connsiteY8" fmla="*/ 6685813 h 8761356"/>
              <a:gd name="connsiteX9" fmla="*/ 27581 w 3173894"/>
              <a:gd name="connsiteY9" fmla="*/ 7498613 h 8761356"/>
              <a:gd name="connsiteX10" fmla="*/ 172724 w 3173894"/>
              <a:gd name="connsiteY10" fmla="*/ 8282384 h 8761356"/>
              <a:gd name="connsiteX11" fmla="*/ 695238 w 3173894"/>
              <a:gd name="connsiteY11" fmla="*/ 8761356 h 8761356"/>
              <a:gd name="connsiteX0" fmla="*/ 1972495 w 3173894"/>
              <a:gd name="connsiteY0" fmla="*/ 0 h 8761356"/>
              <a:gd name="connsiteX1" fmla="*/ 2799810 w 3173894"/>
              <a:gd name="connsiteY1" fmla="*/ 793013 h 8761356"/>
              <a:gd name="connsiteX2" fmla="*/ 3119124 w 3173894"/>
              <a:gd name="connsiteY2" fmla="*/ 1692899 h 8761356"/>
              <a:gd name="connsiteX3" fmla="*/ 3133638 w 3173894"/>
              <a:gd name="connsiteY3" fmla="*/ 2534727 h 8761356"/>
              <a:gd name="connsiteX4" fmla="*/ 2712724 w 3173894"/>
              <a:gd name="connsiteY4" fmla="*/ 3507184 h 8761356"/>
              <a:gd name="connsiteX5" fmla="*/ 1914438 w 3173894"/>
              <a:gd name="connsiteY5" fmla="*/ 4319984 h 8761356"/>
              <a:gd name="connsiteX6" fmla="*/ 985524 w 3173894"/>
              <a:gd name="connsiteY6" fmla="*/ 5132784 h 8761356"/>
              <a:gd name="connsiteX7" fmla="*/ 448495 w 3173894"/>
              <a:gd name="connsiteY7" fmla="*/ 5843984 h 8761356"/>
              <a:gd name="connsiteX8" fmla="*/ 42095 w 3173894"/>
              <a:gd name="connsiteY8" fmla="*/ 6685813 h 8761356"/>
              <a:gd name="connsiteX9" fmla="*/ 27581 w 3173894"/>
              <a:gd name="connsiteY9" fmla="*/ 7498613 h 8761356"/>
              <a:gd name="connsiteX10" fmla="*/ 172724 w 3173894"/>
              <a:gd name="connsiteY10" fmla="*/ 8282384 h 8761356"/>
              <a:gd name="connsiteX11" fmla="*/ 695238 w 3173894"/>
              <a:gd name="connsiteY11" fmla="*/ 8761356 h 8761356"/>
              <a:gd name="connsiteX0" fmla="*/ 1972495 w 3173894"/>
              <a:gd name="connsiteY0" fmla="*/ 0 h 8282384"/>
              <a:gd name="connsiteX1" fmla="*/ 2799810 w 3173894"/>
              <a:gd name="connsiteY1" fmla="*/ 793013 h 8282384"/>
              <a:gd name="connsiteX2" fmla="*/ 3119124 w 3173894"/>
              <a:gd name="connsiteY2" fmla="*/ 1692899 h 8282384"/>
              <a:gd name="connsiteX3" fmla="*/ 3133638 w 3173894"/>
              <a:gd name="connsiteY3" fmla="*/ 2534727 h 8282384"/>
              <a:gd name="connsiteX4" fmla="*/ 2712724 w 3173894"/>
              <a:gd name="connsiteY4" fmla="*/ 3507184 h 8282384"/>
              <a:gd name="connsiteX5" fmla="*/ 1914438 w 3173894"/>
              <a:gd name="connsiteY5" fmla="*/ 4319984 h 8282384"/>
              <a:gd name="connsiteX6" fmla="*/ 985524 w 3173894"/>
              <a:gd name="connsiteY6" fmla="*/ 5132784 h 8282384"/>
              <a:gd name="connsiteX7" fmla="*/ 448495 w 3173894"/>
              <a:gd name="connsiteY7" fmla="*/ 5843984 h 8282384"/>
              <a:gd name="connsiteX8" fmla="*/ 42095 w 3173894"/>
              <a:gd name="connsiteY8" fmla="*/ 6685813 h 8282384"/>
              <a:gd name="connsiteX9" fmla="*/ 27581 w 3173894"/>
              <a:gd name="connsiteY9" fmla="*/ 7498613 h 8282384"/>
              <a:gd name="connsiteX10" fmla="*/ 172724 w 3173894"/>
              <a:gd name="connsiteY10" fmla="*/ 8282384 h 8282384"/>
              <a:gd name="connsiteX0" fmla="*/ 2027656 w 3229055"/>
              <a:gd name="connsiteY0" fmla="*/ 0 h 8282384"/>
              <a:gd name="connsiteX1" fmla="*/ 2854971 w 3229055"/>
              <a:gd name="connsiteY1" fmla="*/ 793013 h 8282384"/>
              <a:gd name="connsiteX2" fmla="*/ 3174285 w 3229055"/>
              <a:gd name="connsiteY2" fmla="*/ 1692899 h 8282384"/>
              <a:gd name="connsiteX3" fmla="*/ 3188799 w 3229055"/>
              <a:gd name="connsiteY3" fmla="*/ 2534727 h 8282384"/>
              <a:gd name="connsiteX4" fmla="*/ 2767885 w 3229055"/>
              <a:gd name="connsiteY4" fmla="*/ 3507184 h 8282384"/>
              <a:gd name="connsiteX5" fmla="*/ 1969599 w 3229055"/>
              <a:gd name="connsiteY5" fmla="*/ 4319984 h 8282384"/>
              <a:gd name="connsiteX6" fmla="*/ 1040685 w 3229055"/>
              <a:gd name="connsiteY6" fmla="*/ 5132784 h 8282384"/>
              <a:gd name="connsiteX7" fmla="*/ 503656 w 3229055"/>
              <a:gd name="connsiteY7" fmla="*/ 5843984 h 8282384"/>
              <a:gd name="connsiteX8" fmla="*/ 25417 w 3229055"/>
              <a:gd name="connsiteY8" fmla="*/ 6752375 h 8282384"/>
              <a:gd name="connsiteX9" fmla="*/ 82742 w 3229055"/>
              <a:gd name="connsiteY9" fmla="*/ 7498613 h 8282384"/>
              <a:gd name="connsiteX10" fmla="*/ 227885 w 3229055"/>
              <a:gd name="connsiteY10" fmla="*/ 8282384 h 8282384"/>
              <a:gd name="connsiteX0" fmla="*/ 2021564 w 3222963"/>
              <a:gd name="connsiteY0" fmla="*/ 0 h 8282384"/>
              <a:gd name="connsiteX1" fmla="*/ 2848879 w 3222963"/>
              <a:gd name="connsiteY1" fmla="*/ 793013 h 8282384"/>
              <a:gd name="connsiteX2" fmla="*/ 3168193 w 3222963"/>
              <a:gd name="connsiteY2" fmla="*/ 1692899 h 8282384"/>
              <a:gd name="connsiteX3" fmla="*/ 3182707 w 3222963"/>
              <a:gd name="connsiteY3" fmla="*/ 2534727 h 8282384"/>
              <a:gd name="connsiteX4" fmla="*/ 2761793 w 3222963"/>
              <a:gd name="connsiteY4" fmla="*/ 3507184 h 8282384"/>
              <a:gd name="connsiteX5" fmla="*/ 1963507 w 3222963"/>
              <a:gd name="connsiteY5" fmla="*/ 4319984 h 8282384"/>
              <a:gd name="connsiteX6" fmla="*/ 1034593 w 3222963"/>
              <a:gd name="connsiteY6" fmla="*/ 5132784 h 8282384"/>
              <a:gd name="connsiteX7" fmla="*/ 497564 w 3222963"/>
              <a:gd name="connsiteY7" fmla="*/ 5843984 h 8282384"/>
              <a:gd name="connsiteX8" fmla="*/ 19325 w 3222963"/>
              <a:gd name="connsiteY8" fmla="*/ 6752375 h 8282384"/>
              <a:gd name="connsiteX9" fmla="*/ 76650 w 3222963"/>
              <a:gd name="connsiteY9" fmla="*/ 7498613 h 8282384"/>
              <a:gd name="connsiteX10" fmla="*/ 221793 w 3222963"/>
              <a:gd name="connsiteY10" fmla="*/ 8282384 h 8282384"/>
              <a:gd name="connsiteX0" fmla="*/ 1959247 w 3160646"/>
              <a:gd name="connsiteY0" fmla="*/ 0 h 8282384"/>
              <a:gd name="connsiteX1" fmla="*/ 2786562 w 3160646"/>
              <a:gd name="connsiteY1" fmla="*/ 793013 h 8282384"/>
              <a:gd name="connsiteX2" fmla="*/ 3105876 w 3160646"/>
              <a:gd name="connsiteY2" fmla="*/ 1692899 h 8282384"/>
              <a:gd name="connsiteX3" fmla="*/ 3120390 w 3160646"/>
              <a:gd name="connsiteY3" fmla="*/ 2534727 h 8282384"/>
              <a:gd name="connsiteX4" fmla="*/ 2699476 w 3160646"/>
              <a:gd name="connsiteY4" fmla="*/ 3507184 h 8282384"/>
              <a:gd name="connsiteX5" fmla="*/ 1901190 w 3160646"/>
              <a:gd name="connsiteY5" fmla="*/ 4319984 h 8282384"/>
              <a:gd name="connsiteX6" fmla="*/ 972276 w 3160646"/>
              <a:gd name="connsiteY6" fmla="*/ 5132784 h 8282384"/>
              <a:gd name="connsiteX7" fmla="*/ 435247 w 3160646"/>
              <a:gd name="connsiteY7" fmla="*/ 5843984 h 8282384"/>
              <a:gd name="connsiteX8" fmla="*/ 43216 w 3160646"/>
              <a:gd name="connsiteY8" fmla="*/ 6652532 h 8282384"/>
              <a:gd name="connsiteX9" fmla="*/ 14333 w 3160646"/>
              <a:gd name="connsiteY9" fmla="*/ 7498613 h 8282384"/>
              <a:gd name="connsiteX10" fmla="*/ 159476 w 3160646"/>
              <a:gd name="connsiteY10" fmla="*/ 8282384 h 8282384"/>
              <a:gd name="connsiteX0" fmla="*/ 2011762 w 3213161"/>
              <a:gd name="connsiteY0" fmla="*/ 0 h 8282384"/>
              <a:gd name="connsiteX1" fmla="*/ 2839077 w 3213161"/>
              <a:gd name="connsiteY1" fmla="*/ 793013 h 8282384"/>
              <a:gd name="connsiteX2" fmla="*/ 3158391 w 3213161"/>
              <a:gd name="connsiteY2" fmla="*/ 1692899 h 8282384"/>
              <a:gd name="connsiteX3" fmla="*/ 3172905 w 3213161"/>
              <a:gd name="connsiteY3" fmla="*/ 2534727 h 8282384"/>
              <a:gd name="connsiteX4" fmla="*/ 2751991 w 3213161"/>
              <a:gd name="connsiteY4" fmla="*/ 3507184 h 8282384"/>
              <a:gd name="connsiteX5" fmla="*/ 1953705 w 3213161"/>
              <a:gd name="connsiteY5" fmla="*/ 4319984 h 8282384"/>
              <a:gd name="connsiteX6" fmla="*/ 1024791 w 3213161"/>
              <a:gd name="connsiteY6" fmla="*/ 5132784 h 8282384"/>
              <a:gd name="connsiteX7" fmla="*/ 487762 w 3213161"/>
              <a:gd name="connsiteY7" fmla="*/ 5843984 h 8282384"/>
              <a:gd name="connsiteX8" fmla="*/ 95731 w 3213161"/>
              <a:gd name="connsiteY8" fmla="*/ 6652532 h 8282384"/>
              <a:gd name="connsiteX9" fmla="*/ 66848 w 3213161"/>
              <a:gd name="connsiteY9" fmla="*/ 7498613 h 8282384"/>
              <a:gd name="connsiteX10" fmla="*/ 211991 w 3213161"/>
              <a:gd name="connsiteY10" fmla="*/ 8282384 h 8282384"/>
              <a:gd name="connsiteX0" fmla="*/ 2049361 w 3250760"/>
              <a:gd name="connsiteY0" fmla="*/ 0 h 9330730"/>
              <a:gd name="connsiteX1" fmla="*/ 2876676 w 3250760"/>
              <a:gd name="connsiteY1" fmla="*/ 793013 h 9330730"/>
              <a:gd name="connsiteX2" fmla="*/ 3195990 w 3250760"/>
              <a:gd name="connsiteY2" fmla="*/ 1692899 h 9330730"/>
              <a:gd name="connsiteX3" fmla="*/ 3210504 w 3250760"/>
              <a:gd name="connsiteY3" fmla="*/ 2534727 h 9330730"/>
              <a:gd name="connsiteX4" fmla="*/ 2789590 w 3250760"/>
              <a:gd name="connsiteY4" fmla="*/ 3507184 h 9330730"/>
              <a:gd name="connsiteX5" fmla="*/ 1991304 w 3250760"/>
              <a:gd name="connsiteY5" fmla="*/ 4319984 h 9330730"/>
              <a:gd name="connsiteX6" fmla="*/ 1062390 w 3250760"/>
              <a:gd name="connsiteY6" fmla="*/ 5132784 h 9330730"/>
              <a:gd name="connsiteX7" fmla="*/ 525361 w 3250760"/>
              <a:gd name="connsiteY7" fmla="*/ 5843984 h 9330730"/>
              <a:gd name="connsiteX8" fmla="*/ 133330 w 3250760"/>
              <a:gd name="connsiteY8" fmla="*/ 6652532 h 9330730"/>
              <a:gd name="connsiteX9" fmla="*/ 104447 w 3250760"/>
              <a:gd name="connsiteY9" fmla="*/ 7498613 h 9330730"/>
              <a:gd name="connsiteX10" fmla="*/ 924886 w 3250760"/>
              <a:gd name="connsiteY10" fmla="*/ 9330730 h 9330730"/>
              <a:gd name="connsiteX0" fmla="*/ 2344709 w 3546108"/>
              <a:gd name="connsiteY0" fmla="*/ 0 h 9330730"/>
              <a:gd name="connsiteX1" fmla="*/ 3172024 w 3546108"/>
              <a:gd name="connsiteY1" fmla="*/ 793013 h 9330730"/>
              <a:gd name="connsiteX2" fmla="*/ 3491338 w 3546108"/>
              <a:gd name="connsiteY2" fmla="*/ 1692899 h 9330730"/>
              <a:gd name="connsiteX3" fmla="*/ 3505852 w 3546108"/>
              <a:gd name="connsiteY3" fmla="*/ 2534727 h 9330730"/>
              <a:gd name="connsiteX4" fmla="*/ 3084938 w 3546108"/>
              <a:gd name="connsiteY4" fmla="*/ 3507184 h 9330730"/>
              <a:gd name="connsiteX5" fmla="*/ 2286652 w 3546108"/>
              <a:gd name="connsiteY5" fmla="*/ 4319984 h 9330730"/>
              <a:gd name="connsiteX6" fmla="*/ 1357738 w 3546108"/>
              <a:gd name="connsiteY6" fmla="*/ 5132784 h 9330730"/>
              <a:gd name="connsiteX7" fmla="*/ 820709 w 3546108"/>
              <a:gd name="connsiteY7" fmla="*/ 5843984 h 9330730"/>
              <a:gd name="connsiteX8" fmla="*/ 428678 w 3546108"/>
              <a:gd name="connsiteY8" fmla="*/ 6652532 h 9330730"/>
              <a:gd name="connsiteX9" fmla="*/ 26226 w 3546108"/>
              <a:gd name="connsiteY9" fmla="*/ 8480398 h 9330730"/>
              <a:gd name="connsiteX10" fmla="*/ 1220234 w 3546108"/>
              <a:gd name="connsiteY10" fmla="*/ 9330730 h 9330730"/>
              <a:gd name="connsiteX0" fmla="*/ 2437000 w 3638399"/>
              <a:gd name="connsiteY0" fmla="*/ 0 h 9330730"/>
              <a:gd name="connsiteX1" fmla="*/ 3264315 w 3638399"/>
              <a:gd name="connsiteY1" fmla="*/ 793013 h 9330730"/>
              <a:gd name="connsiteX2" fmla="*/ 3583629 w 3638399"/>
              <a:gd name="connsiteY2" fmla="*/ 1692899 h 9330730"/>
              <a:gd name="connsiteX3" fmla="*/ 3598143 w 3638399"/>
              <a:gd name="connsiteY3" fmla="*/ 2534727 h 9330730"/>
              <a:gd name="connsiteX4" fmla="*/ 3177229 w 3638399"/>
              <a:gd name="connsiteY4" fmla="*/ 3507184 h 9330730"/>
              <a:gd name="connsiteX5" fmla="*/ 2378943 w 3638399"/>
              <a:gd name="connsiteY5" fmla="*/ 4319984 h 9330730"/>
              <a:gd name="connsiteX6" fmla="*/ 1450029 w 3638399"/>
              <a:gd name="connsiteY6" fmla="*/ 5132784 h 9330730"/>
              <a:gd name="connsiteX7" fmla="*/ 913000 w 3638399"/>
              <a:gd name="connsiteY7" fmla="*/ 5843984 h 9330730"/>
              <a:gd name="connsiteX8" fmla="*/ 133033 w 3638399"/>
              <a:gd name="connsiteY8" fmla="*/ 7085184 h 9330730"/>
              <a:gd name="connsiteX9" fmla="*/ 118517 w 3638399"/>
              <a:gd name="connsiteY9" fmla="*/ 8480398 h 9330730"/>
              <a:gd name="connsiteX10" fmla="*/ 1312525 w 3638399"/>
              <a:gd name="connsiteY10" fmla="*/ 9330730 h 9330730"/>
              <a:gd name="connsiteX0" fmla="*/ 2432509 w 3633908"/>
              <a:gd name="connsiteY0" fmla="*/ 0 h 9330730"/>
              <a:gd name="connsiteX1" fmla="*/ 3259824 w 3633908"/>
              <a:gd name="connsiteY1" fmla="*/ 793013 h 9330730"/>
              <a:gd name="connsiteX2" fmla="*/ 3579138 w 3633908"/>
              <a:gd name="connsiteY2" fmla="*/ 1692899 h 9330730"/>
              <a:gd name="connsiteX3" fmla="*/ 3593652 w 3633908"/>
              <a:gd name="connsiteY3" fmla="*/ 2534727 h 9330730"/>
              <a:gd name="connsiteX4" fmla="*/ 3172738 w 3633908"/>
              <a:gd name="connsiteY4" fmla="*/ 3507184 h 9330730"/>
              <a:gd name="connsiteX5" fmla="*/ 2374452 w 3633908"/>
              <a:gd name="connsiteY5" fmla="*/ 4319984 h 9330730"/>
              <a:gd name="connsiteX6" fmla="*/ 1445538 w 3633908"/>
              <a:gd name="connsiteY6" fmla="*/ 5132784 h 9330730"/>
              <a:gd name="connsiteX7" fmla="*/ 908509 w 3633908"/>
              <a:gd name="connsiteY7" fmla="*/ 5843984 h 9330730"/>
              <a:gd name="connsiteX8" fmla="*/ 128542 w 3633908"/>
              <a:gd name="connsiteY8" fmla="*/ 7085184 h 9330730"/>
              <a:gd name="connsiteX9" fmla="*/ 114026 w 3633908"/>
              <a:gd name="connsiteY9" fmla="*/ 8480398 h 9330730"/>
              <a:gd name="connsiteX10" fmla="*/ 1308034 w 3633908"/>
              <a:gd name="connsiteY10" fmla="*/ 9330730 h 9330730"/>
              <a:gd name="connsiteX0" fmla="*/ 2453692 w 3655091"/>
              <a:gd name="connsiteY0" fmla="*/ 0 h 9330730"/>
              <a:gd name="connsiteX1" fmla="*/ 3281007 w 3655091"/>
              <a:gd name="connsiteY1" fmla="*/ 793013 h 9330730"/>
              <a:gd name="connsiteX2" fmla="*/ 3600321 w 3655091"/>
              <a:gd name="connsiteY2" fmla="*/ 1692899 h 9330730"/>
              <a:gd name="connsiteX3" fmla="*/ 3614835 w 3655091"/>
              <a:gd name="connsiteY3" fmla="*/ 2534727 h 9330730"/>
              <a:gd name="connsiteX4" fmla="*/ 3193921 w 3655091"/>
              <a:gd name="connsiteY4" fmla="*/ 3507184 h 9330730"/>
              <a:gd name="connsiteX5" fmla="*/ 2395635 w 3655091"/>
              <a:gd name="connsiteY5" fmla="*/ 4319984 h 9330730"/>
              <a:gd name="connsiteX6" fmla="*/ 1466721 w 3655091"/>
              <a:gd name="connsiteY6" fmla="*/ 5132784 h 9330730"/>
              <a:gd name="connsiteX7" fmla="*/ 929692 w 3655091"/>
              <a:gd name="connsiteY7" fmla="*/ 5843984 h 9330730"/>
              <a:gd name="connsiteX8" fmla="*/ 106621 w 3655091"/>
              <a:gd name="connsiteY8" fmla="*/ 7368071 h 9330730"/>
              <a:gd name="connsiteX9" fmla="*/ 135209 w 3655091"/>
              <a:gd name="connsiteY9" fmla="*/ 8480398 h 9330730"/>
              <a:gd name="connsiteX10" fmla="*/ 1329217 w 3655091"/>
              <a:gd name="connsiteY10" fmla="*/ 9330730 h 9330730"/>
              <a:gd name="connsiteX0" fmla="*/ 2435809 w 3637208"/>
              <a:gd name="connsiteY0" fmla="*/ 0 h 9330730"/>
              <a:gd name="connsiteX1" fmla="*/ 3263124 w 3637208"/>
              <a:gd name="connsiteY1" fmla="*/ 793013 h 9330730"/>
              <a:gd name="connsiteX2" fmla="*/ 3582438 w 3637208"/>
              <a:gd name="connsiteY2" fmla="*/ 1692899 h 9330730"/>
              <a:gd name="connsiteX3" fmla="*/ 3596952 w 3637208"/>
              <a:gd name="connsiteY3" fmla="*/ 2534727 h 9330730"/>
              <a:gd name="connsiteX4" fmla="*/ 3176038 w 3637208"/>
              <a:gd name="connsiteY4" fmla="*/ 3507184 h 9330730"/>
              <a:gd name="connsiteX5" fmla="*/ 2377752 w 3637208"/>
              <a:gd name="connsiteY5" fmla="*/ 4319984 h 9330730"/>
              <a:gd name="connsiteX6" fmla="*/ 1448838 w 3637208"/>
              <a:gd name="connsiteY6" fmla="*/ 5132784 h 9330730"/>
              <a:gd name="connsiteX7" fmla="*/ 911809 w 3637208"/>
              <a:gd name="connsiteY7" fmla="*/ 5843984 h 9330730"/>
              <a:gd name="connsiteX8" fmla="*/ 88738 w 3637208"/>
              <a:gd name="connsiteY8" fmla="*/ 7368071 h 9330730"/>
              <a:gd name="connsiteX9" fmla="*/ 160430 w 3637208"/>
              <a:gd name="connsiteY9" fmla="*/ 8846488 h 9330730"/>
              <a:gd name="connsiteX10" fmla="*/ 1311334 w 3637208"/>
              <a:gd name="connsiteY10" fmla="*/ 9330730 h 9330730"/>
              <a:gd name="connsiteX0" fmla="*/ 2435809 w 3637208"/>
              <a:gd name="connsiteY0" fmla="*/ 0 h 8846488"/>
              <a:gd name="connsiteX1" fmla="*/ 3263124 w 3637208"/>
              <a:gd name="connsiteY1" fmla="*/ 793013 h 8846488"/>
              <a:gd name="connsiteX2" fmla="*/ 3582438 w 3637208"/>
              <a:gd name="connsiteY2" fmla="*/ 1692899 h 8846488"/>
              <a:gd name="connsiteX3" fmla="*/ 3596952 w 3637208"/>
              <a:gd name="connsiteY3" fmla="*/ 2534727 h 8846488"/>
              <a:gd name="connsiteX4" fmla="*/ 3176038 w 3637208"/>
              <a:gd name="connsiteY4" fmla="*/ 3507184 h 8846488"/>
              <a:gd name="connsiteX5" fmla="*/ 2377752 w 3637208"/>
              <a:gd name="connsiteY5" fmla="*/ 4319984 h 8846488"/>
              <a:gd name="connsiteX6" fmla="*/ 1448838 w 3637208"/>
              <a:gd name="connsiteY6" fmla="*/ 5132784 h 8846488"/>
              <a:gd name="connsiteX7" fmla="*/ 911809 w 3637208"/>
              <a:gd name="connsiteY7" fmla="*/ 5843984 h 8846488"/>
              <a:gd name="connsiteX8" fmla="*/ 88738 w 3637208"/>
              <a:gd name="connsiteY8" fmla="*/ 7368071 h 8846488"/>
              <a:gd name="connsiteX9" fmla="*/ 160430 w 3637208"/>
              <a:gd name="connsiteY9" fmla="*/ 8846488 h 8846488"/>
              <a:gd name="connsiteX0" fmla="*/ 2405039 w 3606438"/>
              <a:gd name="connsiteY0" fmla="*/ 0 h 8846488"/>
              <a:gd name="connsiteX1" fmla="*/ 3232354 w 3606438"/>
              <a:gd name="connsiteY1" fmla="*/ 793013 h 8846488"/>
              <a:gd name="connsiteX2" fmla="*/ 3551668 w 3606438"/>
              <a:gd name="connsiteY2" fmla="*/ 1692899 h 8846488"/>
              <a:gd name="connsiteX3" fmla="*/ 3566182 w 3606438"/>
              <a:gd name="connsiteY3" fmla="*/ 2534727 h 8846488"/>
              <a:gd name="connsiteX4" fmla="*/ 3145268 w 3606438"/>
              <a:gd name="connsiteY4" fmla="*/ 3507184 h 8846488"/>
              <a:gd name="connsiteX5" fmla="*/ 2346982 w 3606438"/>
              <a:gd name="connsiteY5" fmla="*/ 4319984 h 8846488"/>
              <a:gd name="connsiteX6" fmla="*/ 1418068 w 3606438"/>
              <a:gd name="connsiteY6" fmla="*/ 5132784 h 8846488"/>
              <a:gd name="connsiteX7" fmla="*/ 406896 w 3606438"/>
              <a:gd name="connsiteY7" fmla="*/ 6243354 h 8846488"/>
              <a:gd name="connsiteX8" fmla="*/ 57968 w 3606438"/>
              <a:gd name="connsiteY8" fmla="*/ 7368071 h 8846488"/>
              <a:gd name="connsiteX9" fmla="*/ 129660 w 3606438"/>
              <a:gd name="connsiteY9" fmla="*/ 8846488 h 8846488"/>
              <a:gd name="connsiteX0" fmla="*/ 2571942 w 3773341"/>
              <a:gd name="connsiteY0" fmla="*/ 0 h 8846488"/>
              <a:gd name="connsiteX1" fmla="*/ 3399257 w 3773341"/>
              <a:gd name="connsiteY1" fmla="*/ 793013 h 8846488"/>
              <a:gd name="connsiteX2" fmla="*/ 3718571 w 3773341"/>
              <a:gd name="connsiteY2" fmla="*/ 1692899 h 8846488"/>
              <a:gd name="connsiteX3" fmla="*/ 3733085 w 3773341"/>
              <a:gd name="connsiteY3" fmla="*/ 2534727 h 8846488"/>
              <a:gd name="connsiteX4" fmla="*/ 3312171 w 3773341"/>
              <a:gd name="connsiteY4" fmla="*/ 3507184 h 8846488"/>
              <a:gd name="connsiteX5" fmla="*/ 2513885 w 3773341"/>
              <a:gd name="connsiteY5" fmla="*/ 4319984 h 8846488"/>
              <a:gd name="connsiteX6" fmla="*/ 1584971 w 3773341"/>
              <a:gd name="connsiteY6" fmla="*/ 5132784 h 8846488"/>
              <a:gd name="connsiteX7" fmla="*/ 573799 w 3773341"/>
              <a:gd name="connsiteY7" fmla="*/ 6243354 h 8846488"/>
              <a:gd name="connsiteX8" fmla="*/ 9350 w 3773341"/>
              <a:gd name="connsiteY8" fmla="*/ 7351431 h 8846488"/>
              <a:gd name="connsiteX9" fmla="*/ 296563 w 3773341"/>
              <a:gd name="connsiteY9" fmla="*/ 8846488 h 8846488"/>
              <a:gd name="connsiteX0" fmla="*/ 2600880 w 3802279"/>
              <a:gd name="connsiteY0" fmla="*/ 0 h 8846488"/>
              <a:gd name="connsiteX1" fmla="*/ 3428195 w 3802279"/>
              <a:gd name="connsiteY1" fmla="*/ 793013 h 8846488"/>
              <a:gd name="connsiteX2" fmla="*/ 3747509 w 3802279"/>
              <a:gd name="connsiteY2" fmla="*/ 1692899 h 8846488"/>
              <a:gd name="connsiteX3" fmla="*/ 3762023 w 3802279"/>
              <a:gd name="connsiteY3" fmla="*/ 2534727 h 8846488"/>
              <a:gd name="connsiteX4" fmla="*/ 3341109 w 3802279"/>
              <a:gd name="connsiteY4" fmla="*/ 3507184 h 8846488"/>
              <a:gd name="connsiteX5" fmla="*/ 2542823 w 3802279"/>
              <a:gd name="connsiteY5" fmla="*/ 4319984 h 8846488"/>
              <a:gd name="connsiteX6" fmla="*/ 1613909 w 3802279"/>
              <a:gd name="connsiteY6" fmla="*/ 5132784 h 8846488"/>
              <a:gd name="connsiteX7" fmla="*/ 602737 w 3802279"/>
              <a:gd name="connsiteY7" fmla="*/ 6243354 h 8846488"/>
              <a:gd name="connsiteX8" fmla="*/ 38288 w 3802279"/>
              <a:gd name="connsiteY8" fmla="*/ 7351431 h 8846488"/>
              <a:gd name="connsiteX9" fmla="*/ 80969 w 3802279"/>
              <a:gd name="connsiteY9" fmla="*/ 8241343 h 8846488"/>
              <a:gd name="connsiteX10" fmla="*/ 325501 w 3802279"/>
              <a:gd name="connsiteY10" fmla="*/ 8846488 h 8846488"/>
              <a:gd name="connsiteX0" fmla="*/ 2600880 w 3802279"/>
              <a:gd name="connsiteY0" fmla="*/ 0 h 8241343"/>
              <a:gd name="connsiteX1" fmla="*/ 3428195 w 3802279"/>
              <a:gd name="connsiteY1" fmla="*/ 793013 h 8241343"/>
              <a:gd name="connsiteX2" fmla="*/ 3747509 w 3802279"/>
              <a:gd name="connsiteY2" fmla="*/ 1692899 h 8241343"/>
              <a:gd name="connsiteX3" fmla="*/ 3762023 w 3802279"/>
              <a:gd name="connsiteY3" fmla="*/ 2534727 h 8241343"/>
              <a:gd name="connsiteX4" fmla="*/ 3341109 w 3802279"/>
              <a:gd name="connsiteY4" fmla="*/ 3507184 h 8241343"/>
              <a:gd name="connsiteX5" fmla="*/ 2542823 w 3802279"/>
              <a:gd name="connsiteY5" fmla="*/ 4319984 h 8241343"/>
              <a:gd name="connsiteX6" fmla="*/ 1613909 w 3802279"/>
              <a:gd name="connsiteY6" fmla="*/ 5132784 h 8241343"/>
              <a:gd name="connsiteX7" fmla="*/ 602737 w 3802279"/>
              <a:gd name="connsiteY7" fmla="*/ 6243354 h 8241343"/>
              <a:gd name="connsiteX8" fmla="*/ 38288 w 3802279"/>
              <a:gd name="connsiteY8" fmla="*/ 7351431 h 8241343"/>
              <a:gd name="connsiteX9" fmla="*/ 80969 w 3802279"/>
              <a:gd name="connsiteY9" fmla="*/ 8241343 h 8241343"/>
              <a:gd name="connsiteX0" fmla="*/ 2600880 w 3802279"/>
              <a:gd name="connsiteY0" fmla="*/ 0 h 8241343"/>
              <a:gd name="connsiteX1" fmla="*/ 3026407 w 3802279"/>
              <a:gd name="connsiteY1" fmla="*/ 353787 h 8241343"/>
              <a:gd name="connsiteX2" fmla="*/ 3428195 w 3802279"/>
              <a:gd name="connsiteY2" fmla="*/ 793013 h 8241343"/>
              <a:gd name="connsiteX3" fmla="*/ 3747509 w 3802279"/>
              <a:gd name="connsiteY3" fmla="*/ 1692899 h 8241343"/>
              <a:gd name="connsiteX4" fmla="*/ 3762023 w 3802279"/>
              <a:gd name="connsiteY4" fmla="*/ 2534727 h 8241343"/>
              <a:gd name="connsiteX5" fmla="*/ 3341109 w 3802279"/>
              <a:gd name="connsiteY5" fmla="*/ 3507184 h 8241343"/>
              <a:gd name="connsiteX6" fmla="*/ 2542823 w 3802279"/>
              <a:gd name="connsiteY6" fmla="*/ 4319984 h 8241343"/>
              <a:gd name="connsiteX7" fmla="*/ 1613909 w 3802279"/>
              <a:gd name="connsiteY7" fmla="*/ 5132784 h 8241343"/>
              <a:gd name="connsiteX8" fmla="*/ 602737 w 3802279"/>
              <a:gd name="connsiteY8" fmla="*/ 6243354 h 8241343"/>
              <a:gd name="connsiteX9" fmla="*/ 38288 w 3802279"/>
              <a:gd name="connsiteY9" fmla="*/ 7351431 h 8241343"/>
              <a:gd name="connsiteX10" fmla="*/ 80969 w 3802279"/>
              <a:gd name="connsiteY10" fmla="*/ 8241343 h 8241343"/>
              <a:gd name="connsiteX0" fmla="*/ 3026407 w 3802279"/>
              <a:gd name="connsiteY0" fmla="*/ 0 h 7887556"/>
              <a:gd name="connsiteX1" fmla="*/ 3428195 w 3802279"/>
              <a:gd name="connsiteY1" fmla="*/ 439226 h 7887556"/>
              <a:gd name="connsiteX2" fmla="*/ 3747509 w 3802279"/>
              <a:gd name="connsiteY2" fmla="*/ 1339112 h 7887556"/>
              <a:gd name="connsiteX3" fmla="*/ 3762023 w 3802279"/>
              <a:gd name="connsiteY3" fmla="*/ 2180940 h 7887556"/>
              <a:gd name="connsiteX4" fmla="*/ 3341109 w 3802279"/>
              <a:gd name="connsiteY4" fmla="*/ 3153397 h 7887556"/>
              <a:gd name="connsiteX5" fmla="*/ 2542823 w 3802279"/>
              <a:gd name="connsiteY5" fmla="*/ 3966197 h 7887556"/>
              <a:gd name="connsiteX6" fmla="*/ 1613909 w 3802279"/>
              <a:gd name="connsiteY6" fmla="*/ 4778997 h 7887556"/>
              <a:gd name="connsiteX7" fmla="*/ 602737 w 3802279"/>
              <a:gd name="connsiteY7" fmla="*/ 5889567 h 7887556"/>
              <a:gd name="connsiteX8" fmla="*/ 38288 w 3802279"/>
              <a:gd name="connsiteY8" fmla="*/ 6997644 h 7887556"/>
              <a:gd name="connsiteX9" fmla="*/ 80969 w 3802279"/>
              <a:gd name="connsiteY9" fmla="*/ 7887556 h 788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2279" h="7887556">
                <a:moveTo>
                  <a:pt x="3026407" y="0"/>
                </a:moveTo>
                <a:cubicBezTo>
                  <a:pt x="3164293" y="132169"/>
                  <a:pt x="3308011" y="216041"/>
                  <a:pt x="3428195" y="439226"/>
                </a:cubicBezTo>
                <a:cubicBezTo>
                  <a:pt x="3548379" y="662411"/>
                  <a:pt x="3691871" y="1048826"/>
                  <a:pt x="3747509" y="1339112"/>
                </a:cubicBezTo>
                <a:cubicBezTo>
                  <a:pt x="3803147" y="1629398"/>
                  <a:pt x="3829756" y="1878559"/>
                  <a:pt x="3762023" y="2180940"/>
                </a:cubicBezTo>
                <a:cubicBezTo>
                  <a:pt x="3694290" y="2483321"/>
                  <a:pt x="3544309" y="2855854"/>
                  <a:pt x="3341109" y="3153397"/>
                </a:cubicBezTo>
                <a:cubicBezTo>
                  <a:pt x="3137909" y="3450940"/>
                  <a:pt x="2830690" y="3695264"/>
                  <a:pt x="2542823" y="3966197"/>
                </a:cubicBezTo>
                <a:cubicBezTo>
                  <a:pt x="2254956" y="4237130"/>
                  <a:pt x="1937257" y="4458435"/>
                  <a:pt x="1613909" y="4778997"/>
                </a:cubicBezTo>
                <a:cubicBezTo>
                  <a:pt x="1290561" y="5099559"/>
                  <a:pt x="865340" y="5519793"/>
                  <a:pt x="602737" y="5889567"/>
                </a:cubicBezTo>
                <a:cubicBezTo>
                  <a:pt x="340134" y="6259341"/>
                  <a:pt x="125249" y="6664646"/>
                  <a:pt x="38288" y="6997644"/>
                </a:cubicBezTo>
                <a:cubicBezTo>
                  <a:pt x="-48673" y="7330642"/>
                  <a:pt x="33100" y="7638380"/>
                  <a:pt x="80969" y="7887556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>
            <a:spLocks noChangeAspect="1"/>
          </p:cNvSpPr>
          <p:nvPr/>
        </p:nvSpPr>
        <p:spPr>
          <a:xfrm>
            <a:off x="1341846" y="925063"/>
            <a:ext cx="6460309" cy="4493524"/>
          </a:xfrm>
          <a:custGeom>
            <a:avLst/>
            <a:gdLst>
              <a:gd name="connsiteX0" fmla="*/ 159657 w 7939314"/>
              <a:gd name="connsiteY0" fmla="*/ 0 h 5283200"/>
              <a:gd name="connsiteX1" fmla="*/ 7939314 w 7939314"/>
              <a:gd name="connsiteY1" fmla="*/ 0 h 5283200"/>
              <a:gd name="connsiteX2" fmla="*/ 7765143 w 7939314"/>
              <a:gd name="connsiteY2" fmla="*/ 5283200 h 5283200"/>
              <a:gd name="connsiteX3" fmla="*/ 0 w 7939314"/>
              <a:gd name="connsiteY3" fmla="*/ 5050971 h 5283200"/>
              <a:gd name="connsiteX4" fmla="*/ 159657 w 7939314"/>
              <a:gd name="connsiteY4" fmla="*/ 0 h 5283200"/>
              <a:gd name="connsiteX0" fmla="*/ 176733 w 7939314"/>
              <a:gd name="connsiteY0" fmla="*/ 0 h 5522259"/>
              <a:gd name="connsiteX1" fmla="*/ 7939314 w 7939314"/>
              <a:gd name="connsiteY1" fmla="*/ 239059 h 5522259"/>
              <a:gd name="connsiteX2" fmla="*/ 7765143 w 7939314"/>
              <a:gd name="connsiteY2" fmla="*/ 5522259 h 5522259"/>
              <a:gd name="connsiteX3" fmla="*/ 0 w 7939314"/>
              <a:gd name="connsiteY3" fmla="*/ 5290030 h 5522259"/>
              <a:gd name="connsiteX4" fmla="*/ 176733 w 7939314"/>
              <a:gd name="connsiteY4" fmla="*/ 0 h 552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9314" h="5522259">
                <a:moveTo>
                  <a:pt x="176733" y="0"/>
                </a:moveTo>
                <a:lnTo>
                  <a:pt x="7939314" y="239059"/>
                </a:lnTo>
                <a:lnTo>
                  <a:pt x="7765143" y="5522259"/>
                </a:lnTo>
                <a:lnTo>
                  <a:pt x="0" y="5290030"/>
                </a:lnTo>
                <a:lnTo>
                  <a:pt x="176733" y="0"/>
                </a:lnTo>
                <a:close/>
              </a:path>
            </a:pathLst>
          </a:custGeom>
          <a:solidFill>
            <a:srgbClr val="A9DEF1"/>
          </a:solidFill>
          <a:ln w="38100">
            <a:noFill/>
            <a:prstDash val="dash"/>
          </a:ln>
          <a:effectLst>
            <a:outerShdw dist="127000" dir="2700000" algn="tl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09" y="814387"/>
            <a:ext cx="800100" cy="962025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1047932" y="1627822"/>
            <a:ext cx="89154" cy="8915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423410" y="4831572"/>
            <a:ext cx="148590" cy="14859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5612311" y="658578"/>
            <a:ext cx="148590" cy="14859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>
            <a:spLocks noChangeAspect="1"/>
          </p:cNvSpPr>
          <p:nvPr/>
        </p:nvSpPr>
        <p:spPr>
          <a:xfrm rot="10800000">
            <a:off x="931668" y="5951575"/>
            <a:ext cx="116264" cy="106889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>
            <a:spLocks noChangeAspect="1"/>
          </p:cNvSpPr>
          <p:nvPr/>
        </p:nvSpPr>
        <p:spPr>
          <a:xfrm rot="16040703">
            <a:off x="545815" y="3469910"/>
            <a:ext cx="166092" cy="152698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>
            <a:spLocks noChangeAspect="1"/>
          </p:cNvSpPr>
          <p:nvPr/>
        </p:nvSpPr>
        <p:spPr>
          <a:xfrm rot="10800000">
            <a:off x="8307504" y="4578644"/>
            <a:ext cx="166092" cy="152698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5-Point Star 8"/>
          <p:cNvSpPr>
            <a:spLocks noChangeAspect="1"/>
          </p:cNvSpPr>
          <p:nvPr/>
        </p:nvSpPr>
        <p:spPr>
          <a:xfrm rot="20593395">
            <a:off x="2110456" y="5782033"/>
            <a:ext cx="207966" cy="332294"/>
          </a:xfrm>
          <a:prstGeom prst="star5">
            <a:avLst/>
          </a:prstGeom>
          <a:solidFill>
            <a:schemeClr val="bg1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 rot="8775352" flipV="1">
            <a:off x="3993609" y="5644235"/>
            <a:ext cx="180602" cy="162983"/>
          </a:xfrm>
          <a:custGeom>
            <a:avLst/>
            <a:gdLst>
              <a:gd name="connsiteX0" fmla="*/ 217714 w 595085"/>
              <a:gd name="connsiteY0" fmla="*/ 29028 h 537028"/>
              <a:gd name="connsiteX1" fmla="*/ 595085 w 595085"/>
              <a:gd name="connsiteY1" fmla="*/ 0 h 537028"/>
              <a:gd name="connsiteX2" fmla="*/ 406400 w 595085"/>
              <a:gd name="connsiteY2" fmla="*/ 537028 h 537028"/>
              <a:gd name="connsiteX3" fmla="*/ 0 w 595085"/>
              <a:gd name="connsiteY3" fmla="*/ 449943 h 537028"/>
              <a:gd name="connsiteX4" fmla="*/ 217714 w 595085"/>
              <a:gd name="connsiteY4" fmla="*/ 29028 h 5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085" h="537028">
                <a:moveTo>
                  <a:pt x="217714" y="29028"/>
                </a:moveTo>
                <a:lnTo>
                  <a:pt x="595085" y="0"/>
                </a:lnTo>
                <a:lnTo>
                  <a:pt x="406400" y="537028"/>
                </a:lnTo>
                <a:lnTo>
                  <a:pt x="0" y="449943"/>
                </a:lnTo>
                <a:lnTo>
                  <a:pt x="217714" y="29028"/>
                </a:ln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50">
            <a:off x="1585015" y="1553558"/>
            <a:ext cx="6088271" cy="617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51" y="1484947"/>
            <a:ext cx="3806960" cy="51795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94390">
            <a:off x="2230732" y="2948842"/>
            <a:ext cx="464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Hornet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3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332461" y="3244334"/>
            <a:ext cx="2479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dalinder.sall@gmail.com</a:t>
            </a:r>
            <a:endParaRPr lang="en-GB" dirty="0"/>
          </a:p>
        </p:txBody>
      </p:sp>
      <p:pic>
        <p:nvPicPr>
          <p:cNvPr id="5" name="Picture 3" descr="brand_ppt_b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9725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TAB_allwhite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80" y="53504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3527" y="3046045"/>
            <a:ext cx="8415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i="1" dirty="0" smtClean="0">
                <a:solidFill>
                  <a:prstClr val="white"/>
                </a:solidFill>
              </a:rPr>
              <a:t>Researcher Development</a:t>
            </a:r>
            <a:endParaRPr lang="en-US" sz="4800" i="1" dirty="0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04813" y="3877042"/>
            <a:ext cx="7835804" cy="112646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Dr Ian Fairweather</a:t>
            </a:r>
          </a:p>
          <a:p>
            <a:pPr>
              <a:lnSpc>
                <a:spcPct val="140000"/>
              </a:lnSpc>
              <a:defRPr/>
            </a:pP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Researcher Development Manager</a:t>
            </a:r>
          </a:p>
        </p:txBody>
      </p:sp>
    </p:spTree>
    <p:extLst>
      <p:ext uri="{BB962C8B-B14F-4D97-AF65-F5344CB8AC3E}">
        <p14:creationId xmlns:p14="http://schemas.microsoft.com/office/powerpoint/2010/main" val="3067430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21" y="4893093"/>
            <a:ext cx="6116925" cy="3891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956" y="-3160446"/>
            <a:ext cx="4766911" cy="6853387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609013" y="-285750"/>
            <a:ext cx="7020762" cy="4933947"/>
          </a:xfrm>
          <a:custGeom>
            <a:avLst/>
            <a:gdLst>
              <a:gd name="connsiteX0" fmla="*/ 2704587 w 12921042"/>
              <a:gd name="connsiteY0" fmla="*/ 0 h 7738713"/>
              <a:gd name="connsiteX1" fmla="*/ 228087 w 12921042"/>
              <a:gd name="connsiteY1" fmla="*/ 3162300 h 7738713"/>
              <a:gd name="connsiteX2" fmla="*/ 380487 w 12921042"/>
              <a:gd name="connsiteY2" fmla="*/ 5067300 h 7738713"/>
              <a:gd name="connsiteX3" fmla="*/ 2609337 w 12921042"/>
              <a:gd name="connsiteY3" fmla="*/ 6838950 h 7738713"/>
              <a:gd name="connsiteX4" fmla="*/ 9981687 w 12921042"/>
              <a:gd name="connsiteY4" fmla="*/ 7639050 h 7738713"/>
              <a:gd name="connsiteX5" fmla="*/ 12896337 w 12921042"/>
              <a:gd name="connsiteY5" fmla="*/ 4629150 h 7738713"/>
              <a:gd name="connsiteX0" fmla="*/ 2875994 w 13092449"/>
              <a:gd name="connsiteY0" fmla="*/ 0 h 7738713"/>
              <a:gd name="connsiteX1" fmla="*/ 170894 w 13092449"/>
              <a:gd name="connsiteY1" fmla="*/ 1314450 h 7738713"/>
              <a:gd name="connsiteX2" fmla="*/ 551894 w 13092449"/>
              <a:gd name="connsiteY2" fmla="*/ 5067300 h 7738713"/>
              <a:gd name="connsiteX3" fmla="*/ 2780744 w 13092449"/>
              <a:gd name="connsiteY3" fmla="*/ 6838950 h 7738713"/>
              <a:gd name="connsiteX4" fmla="*/ 10153094 w 13092449"/>
              <a:gd name="connsiteY4" fmla="*/ 7639050 h 7738713"/>
              <a:gd name="connsiteX5" fmla="*/ 13067744 w 13092449"/>
              <a:gd name="connsiteY5" fmla="*/ 4629150 h 7738713"/>
              <a:gd name="connsiteX0" fmla="*/ 4737648 w 13220553"/>
              <a:gd name="connsiteY0" fmla="*/ 0 h 7719663"/>
              <a:gd name="connsiteX1" fmla="*/ 298998 w 13220553"/>
              <a:gd name="connsiteY1" fmla="*/ 1295400 h 7719663"/>
              <a:gd name="connsiteX2" fmla="*/ 679998 w 13220553"/>
              <a:gd name="connsiteY2" fmla="*/ 5048250 h 7719663"/>
              <a:gd name="connsiteX3" fmla="*/ 2908848 w 13220553"/>
              <a:gd name="connsiteY3" fmla="*/ 6819900 h 7719663"/>
              <a:gd name="connsiteX4" fmla="*/ 10281198 w 13220553"/>
              <a:gd name="connsiteY4" fmla="*/ 7620000 h 7719663"/>
              <a:gd name="connsiteX5" fmla="*/ 13195848 w 13220553"/>
              <a:gd name="connsiteY5" fmla="*/ 4610100 h 7719663"/>
              <a:gd name="connsiteX0" fmla="*/ 4398495 w 12881400"/>
              <a:gd name="connsiteY0" fmla="*/ 0 h 7719663"/>
              <a:gd name="connsiteX1" fmla="*/ 436095 w 12881400"/>
              <a:gd name="connsiteY1" fmla="*/ 895350 h 7719663"/>
              <a:gd name="connsiteX2" fmla="*/ 340845 w 12881400"/>
              <a:gd name="connsiteY2" fmla="*/ 5048250 h 7719663"/>
              <a:gd name="connsiteX3" fmla="*/ 2569695 w 12881400"/>
              <a:gd name="connsiteY3" fmla="*/ 6819900 h 7719663"/>
              <a:gd name="connsiteX4" fmla="*/ 9942045 w 12881400"/>
              <a:gd name="connsiteY4" fmla="*/ 7620000 h 7719663"/>
              <a:gd name="connsiteX5" fmla="*/ 12856695 w 12881400"/>
              <a:gd name="connsiteY5" fmla="*/ 4610100 h 7719663"/>
              <a:gd name="connsiteX0" fmla="*/ 4794369 w 13277274"/>
              <a:gd name="connsiteY0" fmla="*/ 0 h 7719663"/>
              <a:gd name="connsiteX1" fmla="*/ 831969 w 13277274"/>
              <a:gd name="connsiteY1" fmla="*/ 895350 h 7719663"/>
              <a:gd name="connsiteX2" fmla="*/ 736719 w 13277274"/>
              <a:gd name="connsiteY2" fmla="*/ 5048250 h 7719663"/>
              <a:gd name="connsiteX3" fmla="*/ 2965569 w 13277274"/>
              <a:gd name="connsiteY3" fmla="*/ 6819900 h 7719663"/>
              <a:gd name="connsiteX4" fmla="*/ 10337919 w 13277274"/>
              <a:gd name="connsiteY4" fmla="*/ 7620000 h 7719663"/>
              <a:gd name="connsiteX5" fmla="*/ 13252569 w 13277274"/>
              <a:gd name="connsiteY5" fmla="*/ 4610100 h 7719663"/>
              <a:gd name="connsiteX0" fmla="*/ 5525747 w 14008652"/>
              <a:gd name="connsiteY0" fmla="*/ 0 h 7731184"/>
              <a:gd name="connsiteX1" fmla="*/ 1563347 w 14008652"/>
              <a:gd name="connsiteY1" fmla="*/ 895350 h 7731184"/>
              <a:gd name="connsiteX2" fmla="*/ 77447 w 14008652"/>
              <a:gd name="connsiteY2" fmla="*/ 4324350 h 7731184"/>
              <a:gd name="connsiteX3" fmla="*/ 3696947 w 14008652"/>
              <a:gd name="connsiteY3" fmla="*/ 6819900 h 7731184"/>
              <a:gd name="connsiteX4" fmla="*/ 11069297 w 14008652"/>
              <a:gd name="connsiteY4" fmla="*/ 7620000 h 7731184"/>
              <a:gd name="connsiteX5" fmla="*/ 13983947 w 14008652"/>
              <a:gd name="connsiteY5" fmla="*/ 4610100 h 7731184"/>
              <a:gd name="connsiteX0" fmla="*/ 5456744 w 13939649"/>
              <a:gd name="connsiteY0" fmla="*/ 0 h 7731184"/>
              <a:gd name="connsiteX1" fmla="*/ 2713544 w 13939649"/>
              <a:gd name="connsiteY1" fmla="*/ 476250 h 7731184"/>
              <a:gd name="connsiteX2" fmla="*/ 8444 w 13939649"/>
              <a:gd name="connsiteY2" fmla="*/ 4324350 h 7731184"/>
              <a:gd name="connsiteX3" fmla="*/ 3627944 w 13939649"/>
              <a:gd name="connsiteY3" fmla="*/ 6819900 h 7731184"/>
              <a:gd name="connsiteX4" fmla="*/ 11000294 w 13939649"/>
              <a:gd name="connsiteY4" fmla="*/ 7620000 h 7731184"/>
              <a:gd name="connsiteX5" fmla="*/ 13914944 w 13939649"/>
              <a:gd name="connsiteY5" fmla="*/ 4610100 h 7731184"/>
              <a:gd name="connsiteX0" fmla="*/ 4812018 w 13294923"/>
              <a:gd name="connsiteY0" fmla="*/ 0 h 7742314"/>
              <a:gd name="connsiteX1" fmla="*/ 2068818 w 13294923"/>
              <a:gd name="connsiteY1" fmla="*/ 476250 h 7742314"/>
              <a:gd name="connsiteX2" fmla="*/ 11418 w 13294923"/>
              <a:gd name="connsiteY2" fmla="*/ 3733800 h 7742314"/>
              <a:gd name="connsiteX3" fmla="*/ 2983218 w 13294923"/>
              <a:gd name="connsiteY3" fmla="*/ 6819900 h 7742314"/>
              <a:gd name="connsiteX4" fmla="*/ 10355568 w 13294923"/>
              <a:gd name="connsiteY4" fmla="*/ 7620000 h 7742314"/>
              <a:gd name="connsiteX5" fmla="*/ 13270218 w 13294923"/>
              <a:gd name="connsiteY5" fmla="*/ 4610100 h 7742314"/>
              <a:gd name="connsiteX0" fmla="*/ 4847547 w 13330452"/>
              <a:gd name="connsiteY0" fmla="*/ 0 h 7742314"/>
              <a:gd name="connsiteX1" fmla="*/ 2104347 w 13330452"/>
              <a:gd name="connsiteY1" fmla="*/ 476250 h 7742314"/>
              <a:gd name="connsiteX2" fmla="*/ 46947 w 13330452"/>
              <a:gd name="connsiteY2" fmla="*/ 3733800 h 7742314"/>
              <a:gd name="connsiteX3" fmla="*/ 3018747 w 13330452"/>
              <a:gd name="connsiteY3" fmla="*/ 6819900 h 7742314"/>
              <a:gd name="connsiteX4" fmla="*/ 10391097 w 13330452"/>
              <a:gd name="connsiteY4" fmla="*/ 7620000 h 7742314"/>
              <a:gd name="connsiteX5" fmla="*/ 13305747 w 13330452"/>
              <a:gd name="connsiteY5" fmla="*/ 4610100 h 7742314"/>
              <a:gd name="connsiteX0" fmla="*/ 4807317 w 13290222"/>
              <a:gd name="connsiteY0" fmla="*/ 0 h 7742314"/>
              <a:gd name="connsiteX1" fmla="*/ 2064117 w 13290222"/>
              <a:gd name="connsiteY1" fmla="*/ 476250 h 7742314"/>
              <a:gd name="connsiteX2" fmla="*/ 6717 w 13290222"/>
              <a:gd name="connsiteY2" fmla="*/ 3733800 h 7742314"/>
              <a:gd name="connsiteX3" fmla="*/ 2978517 w 13290222"/>
              <a:gd name="connsiteY3" fmla="*/ 6819900 h 7742314"/>
              <a:gd name="connsiteX4" fmla="*/ 10350867 w 13290222"/>
              <a:gd name="connsiteY4" fmla="*/ 7620000 h 7742314"/>
              <a:gd name="connsiteX5" fmla="*/ 13265517 w 13290222"/>
              <a:gd name="connsiteY5" fmla="*/ 4610100 h 7742314"/>
              <a:gd name="connsiteX0" fmla="*/ 4807317 w 13292349"/>
              <a:gd name="connsiteY0" fmla="*/ 0 h 7099725"/>
              <a:gd name="connsiteX1" fmla="*/ 2064117 w 13292349"/>
              <a:gd name="connsiteY1" fmla="*/ 476250 h 7099725"/>
              <a:gd name="connsiteX2" fmla="*/ 6717 w 13292349"/>
              <a:gd name="connsiteY2" fmla="*/ 3733800 h 7099725"/>
              <a:gd name="connsiteX3" fmla="*/ 2978517 w 13292349"/>
              <a:gd name="connsiteY3" fmla="*/ 6819900 h 7099725"/>
              <a:gd name="connsiteX4" fmla="*/ 10484217 w 13292349"/>
              <a:gd name="connsiteY4" fmla="*/ 6705600 h 7099725"/>
              <a:gd name="connsiteX5" fmla="*/ 13265517 w 13292349"/>
              <a:gd name="connsiteY5" fmla="*/ 4610100 h 7099725"/>
              <a:gd name="connsiteX0" fmla="*/ 4830255 w 13313581"/>
              <a:gd name="connsiteY0" fmla="*/ 0 h 7167969"/>
              <a:gd name="connsiteX1" fmla="*/ 2087055 w 13313581"/>
              <a:gd name="connsiteY1" fmla="*/ 476250 h 7167969"/>
              <a:gd name="connsiteX2" fmla="*/ 29655 w 13313581"/>
              <a:gd name="connsiteY2" fmla="*/ 3733800 h 7167969"/>
              <a:gd name="connsiteX3" fmla="*/ 3649155 w 13313581"/>
              <a:gd name="connsiteY3" fmla="*/ 6915150 h 7167969"/>
              <a:gd name="connsiteX4" fmla="*/ 10507155 w 13313581"/>
              <a:gd name="connsiteY4" fmla="*/ 6705600 h 7167969"/>
              <a:gd name="connsiteX5" fmla="*/ 13288455 w 13313581"/>
              <a:gd name="connsiteY5" fmla="*/ 4610100 h 7167969"/>
              <a:gd name="connsiteX0" fmla="*/ 4830255 w 13313581"/>
              <a:gd name="connsiteY0" fmla="*/ 0 h 7109203"/>
              <a:gd name="connsiteX1" fmla="*/ 2087055 w 13313581"/>
              <a:gd name="connsiteY1" fmla="*/ 476250 h 7109203"/>
              <a:gd name="connsiteX2" fmla="*/ 29655 w 13313581"/>
              <a:gd name="connsiteY2" fmla="*/ 3733800 h 7109203"/>
              <a:gd name="connsiteX3" fmla="*/ 3649155 w 13313581"/>
              <a:gd name="connsiteY3" fmla="*/ 6915150 h 7109203"/>
              <a:gd name="connsiteX4" fmla="*/ 10507155 w 13313581"/>
              <a:gd name="connsiteY4" fmla="*/ 6705600 h 7109203"/>
              <a:gd name="connsiteX5" fmla="*/ 13288455 w 13313581"/>
              <a:gd name="connsiteY5" fmla="*/ 4610100 h 7109203"/>
              <a:gd name="connsiteX0" fmla="*/ 4830255 w 13313581"/>
              <a:gd name="connsiteY0" fmla="*/ 0 h 7305027"/>
              <a:gd name="connsiteX1" fmla="*/ 2087055 w 13313581"/>
              <a:gd name="connsiteY1" fmla="*/ 476250 h 7305027"/>
              <a:gd name="connsiteX2" fmla="*/ 29655 w 13313581"/>
              <a:gd name="connsiteY2" fmla="*/ 3733800 h 7305027"/>
              <a:gd name="connsiteX3" fmla="*/ 3649155 w 13313581"/>
              <a:gd name="connsiteY3" fmla="*/ 7162800 h 7305027"/>
              <a:gd name="connsiteX4" fmla="*/ 10507155 w 13313581"/>
              <a:gd name="connsiteY4" fmla="*/ 6705600 h 7305027"/>
              <a:gd name="connsiteX5" fmla="*/ 13288455 w 13313581"/>
              <a:gd name="connsiteY5" fmla="*/ 4610100 h 7305027"/>
              <a:gd name="connsiteX0" fmla="*/ 4830255 w 13316132"/>
              <a:gd name="connsiteY0" fmla="*/ 0 h 7423110"/>
              <a:gd name="connsiteX1" fmla="*/ 2087055 w 13316132"/>
              <a:gd name="connsiteY1" fmla="*/ 476250 h 7423110"/>
              <a:gd name="connsiteX2" fmla="*/ 29655 w 13316132"/>
              <a:gd name="connsiteY2" fmla="*/ 3733800 h 7423110"/>
              <a:gd name="connsiteX3" fmla="*/ 3649155 w 13316132"/>
              <a:gd name="connsiteY3" fmla="*/ 7162800 h 7423110"/>
              <a:gd name="connsiteX4" fmla="*/ 10659555 w 13316132"/>
              <a:gd name="connsiteY4" fmla="*/ 6896100 h 7423110"/>
              <a:gd name="connsiteX5" fmla="*/ 13288455 w 13316132"/>
              <a:gd name="connsiteY5" fmla="*/ 4610100 h 7423110"/>
              <a:gd name="connsiteX0" fmla="*/ 4844824 w 13330701"/>
              <a:gd name="connsiteY0" fmla="*/ 12149 h 7435259"/>
              <a:gd name="connsiteX1" fmla="*/ 1853974 w 13330701"/>
              <a:gd name="connsiteY1" fmla="*/ 145499 h 7435259"/>
              <a:gd name="connsiteX2" fmla="*/ 44224 w 13330701"/>
              <a:gd name="connsiteY2" fmla="*/ 3745949 h 7435259"/>
              <a:gd name="connsiteX3" fmla="*/ 3663724 w 13330701"/>
              <a:gd name="connsiteY3" fmla="*/ 7174949 h 7435259"/>
              <a:gd name="connsiteX4" fmla="*/ 10674124 w 13330701"/>
              <a:gd name="connsiteY4" fmla="*/ 6908249 h 7435259"/>
              <a:gd name="connsiteX5" fmla="*/ 13303024 w 13330701"/>
              <a:gd name="connsiteY5" fmla="*/ 4622249 h 7435259"/>
              <a:gd name="connsiteX0" fmla="*/ 5405979 w 13891856"/>
              <a:gd name="connsiteY0" fmla="*/ 12149 h 7435259"/>
              <a:gd name="connsiteX1" fmla="*/ 2415129 w 13891856"/>
              <a:gd name="connsiteY1" fmla="*/ 145499 h 7435259"/>
              <a:gd name="connsiteX2" fmla="*/ 33879 w 13891856"/>
              <a:gd name="connsiteY2" fmla="*/ 3745949 h 7435259"/>
              <a:gd name="connsiteX3" fmla="*/ 4224879 w 13891856"/>
              <a:gd name="connsiteY3" fmla="*/ 7174949 h 7435259"/>
              <a:gd name="connsiteX4" fmla="*/ 11235279 w 13891856"/>
              <a:gd name="connsiteY4" fmla="*/ 6908249 h 7435259"/>
              <a:gd name="connsiteX5" fmla="*/ 13864179 w 13891856"/>
              <a:gd name="connsiteY5" fmla="*/ 4622249 h 7435259"/>
              <a:gd name="connsiteX0" fmla="*/ 5439961 w 13925838"/>
              <a:gd name="connsiteY0" fmla="*/ 12149 h 7435259"/>
              <a:gd name="connsiteX1" fmla="*/ 2449111 w 13925838"/>
              <a:gd name="connsiteY1" fmla="*/ 145499 h 7435259"/>
              <a:gd name="connsiteX2" fmla="*/ 67861 w 13925838"/>
              <a:gd name="connsiteY2" fmla="*/ 3745949 h 7435259"/>
              <a:gd name="connsiteX3" fmla="*/ 4258861 w 13925838"/>
              <a:gd name="connsiteY3" fmla="*/ 7174949 h 7435259"/>
              <a:gd name="connsiteX4" fmla="*/ 11269261 w 13925838"/>
              <a:gd name="connsiteY4" fmla="*/ 6908249 h 7435259"/>
              <a:gd name="connsiteX5" fmla="*/ 13898161 w 13925838"/>
              <a:gd name="connsiteY5" fmla="*/ 4622249 h 7435259"/>
              <a:gd name="connsiteX0" fmla="*/ 5775356 w 14261233"/>
              <a:gd name="connsiteY0" fmla="*/ 17730 h 7433802"/>
              <a:gd name="connsiteX1" fmla="*/ 2784506 w 14261233"/>
              <a:gd name="connsiteY1" fmla="*/ 151080 h 7433802"/>
              <a:gd name="connsiteX2" fmla="*/ 60356 w 14261233"/>
              <a:gd name="connsiteY2" fmla="*/ 3846780 h 7433802"/>
              <a:gd name="connsiteX3" fmla="*/ 4594256 w 14261233"/>
              <a:gd name="connsiteY3" fmla="*/ 7180530 h 7433802"/>
              <a:gd name="connsiteX4" fmla="*/ 11604656 w 14261233"/>
              <a:gd name="connsiteY4" fmla="*/ 6913830 h 7433802"/>
              <a:gd name="connsiteX5" fmla="*/ 14233556 w 14261233"/>
              <a:gd name="connsiteY5" fmla="*/ 4627830 h 7433802"/>
              <a:gd name="connsiteX0" fmla="*/ 6123740 w 14609617"/>
              <a:gd name="connsiteY0" fmla="*/ 17730 h 7433802"/>
              <a:gd name="connsiteX1" fmla="*/ 3132890 w 14609617"/>
              <a:gd name="connsiteY1" fmla="*/ 151080 h 7433802"/>
              <a:gd name="connsiteX2" fmla="*/ 523041 w 14609617"/>
              <a:gd name="connsiteY2" fmla="*/ 2303730 h 7433802"/>
              <a:gd name="connsiteX3" fmla="*/ 408740 w 14609617"/>
              <a:gd name="connsiteY3" fmla="*/ 3846780 h 7433802"/>
              <a:gd name="connsiteX4" fmla="*/ 4942640 w 14609617"/>
              <a:gd name="connsiteY4" fmla="*/ 7180530 h 7433802"/>
              <a:gd name="connsiteX5" fmla="*/ 11953040 w 14609617"/>
              <a:gd name="connsiteY5" fmla="*/ 6913830 h 7433802"/>
              <a:gd name="connsiteX6" fmla="*/ 14581940 w 14609617"/>
              <a:gd name="connsiteY6" fmla="*/ 4627830 h 7433802"/>
              <a:gd name="connsiteX0" fmla="*/ 6123740 w 14609617"/>
              <a:gd name="connsiteY0" fmla="*/ 17730 h 7525677"/>
              <a:gd name="connsiteX1" fmla="*/ 3132890 w 14609617"/>
              <a:gd name="connsiteY1" fmla="*/ 151080 h 7525677"/>
              <a:gd name="connsiteX2" fmla="*/ 523041 w 14609617"/>
              <a:gd name="connsiteY2" fmla="*/ 2303730 h 7525677"/>
              <a:gd name="connsiteX3" fmla="*/ 408740 w 14609617"/>
              <a:gd name="connsiteY3" fmla="*/ 3846780 h 7525677"/>
              <a:gd name="connsiteX4" fmla="*/ 4942640 w 14609617"/>
              <a:gd name="connsiteY4" fmla="*/ 7180530 h 7525677"/>
              <a:gd name="connsiteX5" fmla="*/ 8638341 w 14609617"/>
              <a:gd name="connsiteY5" fmla="*/ 7390080 h 7525677"/>
              <a:gd name="connsiteX6" fmla="*/ 11953040 w 14609617"/>
              <a:gd name="connsiteY6" fmla="*/ 6913830 h 7525677"/>
              <a:gd name="connsiteX7" fmla="*/ 14581940 w 14609617"/>
              <a:gd name="connsiteY7" fmla="*/ 4627830 h 7525677"/>
              <a:gd name="connsiteX0" fmla="*/ 6123740 w 11953040"/>
              <a:gd name="connsiteY0" fmla="*/ 17730 h 7525677"/>
              <a:gd name="connsiteX1" fmla="*/ 3132890 w 11953040"/>
              <a:gd name="connsiteY1" fmla="*/ 151080 h 7525677"/>
              <a:gd name="connsiteX2" fmla="*/ 523041 w 11953040"/>
              <a:gd name="connsiteY2" fmla="*/ 2303730 h 7525677"/>
              <a:gd name="connsiteX3" fmla="*/ 408740 w 11953040"/>
              <a:gd name="connsiteY3" fmla="*/ 3846780 h 7525677"/>
              <a:gd name="connsiteX4" fmla="*/ 4942640 w 11953040"/>
              <a:gd name="connsiteY4" fmla="*/ 7180530 h 7525677"/>
              <a:gd name="connsiteX5" fmla="*/ 8638341 w 11953040"/>
              <a:gd name="connsiteY5" fmla="*/ 7390080 h 7525677"/>
              <a:gd name="connsiteX6" fmla="*/ 11953040 w 11953040"/>
              <a:gd name="connsiteY6" fmla="*/ 6913830 h 7525677"/>
              <a:gd name="connsiteX0" fmla="*/ 6123740 w 8638341"/>
              <a:gd name="connsiteY0" fmla="*/ 17730 h 7525677"/>
              <a:gd name="connsiteX1" fmla="*/ 3132890 w 8638341"/>
              <a:gd name="connsiteY1" fmla="*/ 151080 h 7525677"/>
              <a:gd name="connsiteX2" fmla="*/ 523041 w 8638341"/>
              <a:gd name="connsiteY2" fmla="*/ 2303730 h 7525677"/>
              <a:gd name="connsiteX3" fmla="*/ 408740 w 8638341"/>
              <a:gd name="connsiteY3" fmla="*/ 3846780 h 7525677"/>
              <a:gd name="connsiteX4" fmla="*/ 4942640 w 8638341"/>
              <a:gd name="connsiteY4" fmla="*/ 7180530 h 7525677"/>
              <a:gd name="connsiteX5" fmla="*/ 8638341 w 8638341"/>
              <a:gd name="connsiteY5" fmla="*/ 7390080 h 7525677"/>
              <a:gd name="connsiteX0" fmla="*/ 3132890 w 8638341"/>
              <a:gd name="connsiteY0" fmla="*/ 0 h 7374597"/>
              <a:gd name="connsiteX1" fmla="*/ 523041 w 8638341"/>
              <a:gd name="connsiteY1" fmla="*/ 2152650 h 7374597"/>
              <a:gd name="connsiteX2" fmla="*/ 408740 w 8638341"/>
              <a:gd name="connsiteY2" fmla="*/ 3695700 h 7374597"/>
              <a:gd name="connsiteX3" fmla="*/ 4942640 w 8638341"/>
              <a:gd name="connsiteY3" fmla="*/ 7029450 h 7374597"/>
              <a:gd name="connsiteX4" fmla="*/ 8638341 w 8638341"/>
              <a:gd name="connsiteY4" fmla="*/ 7239000 h 7374597"/>
              <a:gd name="connsiteX0" fmla="*/ 523041 w 8638341"/>
              <a:gd name="connsiteY0" fmla="*/ 0 h 5221947"/>
              <a:gd name="connsiteX1" fmla="*/ 408740 w 8638341"/>
              <a:gd name="connsiteY1" fmla="*/ 1543050 h 5221947"/>
              <a:gd name="connsiteX2" fmla="*/ 4942640 w 8638341"/>
              <a:gd name="connsiteY2" fmla="*/ 4876800 h 5221947"/>
              <a:gd name="connsiteX3" fmla="*/ 8638341 w 8638341"/>
              <a:gd name="connsiteY3" fmla="*/ 5086350 h 5221947"/>
              <a:gd name="connsiteX0" fmla="*/ 460474 w 8690074"/>
              <a:gd name="connsiteY0" fmla="*/ 0 h 5641047"/>
              <a:gd name="connsiteX1" fmla="*/ 460473 w 8690074"/>
              <a:gd name="connsiteY1" fmla="*/ 1962150 h 5641047"/>
              <a:gd name="connsiteX2" fmla="*/ 4994373 w 8690074"/>
              <a:gd name="connsiteY2" fmla="*/ 5295900 h 5641047"/>
              <a:gd name="connsiteX3" fmla="*/ 8690074 w 8690074"/>
              <a:gd name="connsiteY3" fmla="*/ 5505450 h 5641047"/>
              <a:gd name="connsiteX0" fmla="*/ 2005881 w 8292381"/>
              <a:gd name="connsiteY0" fmla="*/ 0 h 6326847"/>
              <a:gd name="connsiteX1" fmla="*/ 62780 w 8292381"/>
              <a:gd name="connsiteY1" fmla="*/ 2647950 h 6326847"/>
              <a:gd name="connsiteX2" fmla="*/ 4596680 w 8292381"/>
              <a:gd name="connsiteY2" fmla="*/ 5981700 h 6326847"/>
              <a:gd name="connsiteX3" fmla="*/ 8292381 w 8292381"/>
              <a:gd name="connsiteY3" fmla="*/ 6191250 h 6326847"/>
              <a:gd name="connsiteX0" fmla="*/ 518941 w 6805441"/>
              <a:gd name="connsiteY0" fmla="*/ 0 h 6308970"/>
              <a:gd name="connsiteX1" fmla="*/ 214140 w 6805441"/>
              <a:gd name="connsiteY1" fmla="*/ 2914650 h 6308970"/>
              <a:gd name="connsiteX2" fmla="*/ 3109740 w 6805441"/>
              <a:gd name="connsiteY2" fmla="*/ 5981700 h 6308970"/>
              <a:gd name="connsiteX3" fmla="*/ 6805441 w 6805441"/>
              <a:gd name="connsiteY3" fmla="*/ 6191250 h 6308970"/>
              <a:gd name="connsiteX0" fmla="*/ 840468 w 7126968"/>
              <a:gd name="connsiteY0" fmla="*/ 0 h 6308970"/>
              <a:gd name="connsiteX1" fmla="*/ 535667 w 7126968"/>
              <a:gd name="connsiteY1" fmla="*/ 2914650 h 6308970"/>
              <a:gd name="connsiteX2" fmla="*/ 3431267 w 7126968"/>
              <a:gd name="connsiteY2" fmla="*/ 5981700 h 6308970"/>
              <a:gd name="connsiteX3" fmla="*/ 7126968 w 7126968"/>
              <a:gd name="connsiteY3" fmla="*/ 6191250 h 6308970"/>
              <a:gd name="connsiteX0" fmla="*/ 896950 w 7183450"/>
              <a:gd name="connsiteY0" fmla="*/ 0 h 6235519"/>
              <a:gd name="connsiteX1" fmla="*/ 515949 w 7183450"/>
              <a:gd name="connsiteY1" fmla="*/ 4133850 h 6235519"/>
              <a:gd name="connsiteX2" fmla="*/ 3487749 w 7183450"/>
              <a:gd name="connsiteY2" fmla="*/ 5981700 h 6235519"/>
              <a:gd name="connsiteX3" fmla="*/ 7183450 w 7183450"/>
              <a:gd name="connsiteY3" fmla="*/ 6191250 h 6235519"/>
              <a:gd name="connsiteX0" fmla="*/ 820714 w 6783364"/>
              <a:gd name="connsiteY0" fmla="*/ 0 h 6673669"/>
              <a:gd name="connsiteX1" fmla="*/ 115863 w 6783364"/>
              <a:gd name="connsiteY1" fmla="*/ 4572000 h 6673669"/>
              <a:gd name="connsiteX2" fmla="*/ 3087663 w 6783364"/>
              <a:gd name="connsiteY2" fmla="*/ 6419850 h 6673669"/>
              <a:gd name="connsiteX3" fmla="*/ 6783364 w 6783364"/>
              <a:gd name="connsiteY3" fmla="*/ 6629400 h 6673669"/>
              <a:gd name="connsiteX0" fmla="*/ 943882 w 6906532"/>
              <a:gd name="connsiteY0" fmla="*/ 0 h 6639233"/>
              <a:gd name="connsiteX1" fmla="*/ 239031 w 6906532"/>
              <a:gd name="connsiteY1" fmla="*/ 4572000 h 6639233"/>
              <a:gd name="connsiteX2" fmla="*/ 5001531 w 6906532"/>
              <a:gd name="connsiteY2" fmla="*/ 6229350 h 6639233"/>
              <a:gd name="connsiteX3" fmla="*/ 6906532 w 6906532"/>
              <a:gd name="connsiteY3" fmla="*/ 6629400 h 6639233"/>
              <a:gd name="connsiteX0" fmla="*/ 943882 w 9668782"/>
              <a:gd name="connsiteY0" fmla="*/ 0 h 6267408"/>
              <a:gd name="connsiteX1" fmla="*/ 239031 w 9668782"/>
              <a:gd name="connsiteY1" fmla="*/ 4572000 h 6267408"/>
              <a:gd name="connsiteX2" fmla="*/ 5001531 w 9668782"/>
              <a:gd name="connsiteY2" fmla="*/ 6229350 h 6267408"/>
              <a:gd name="connsiteX3" fmla="*/ 9668782 w 9668782"/>
              <a:gd name="connsiteY3" fmla="*/ 5753100 h 6267408"/>
              <a:gd name="connsiteX0" fmla="*/ 1024881 w 9749781"/>
              <a:gd name="connsiteY0" fmla="*/ 0 h 6266450"/>
              <a:gd name="connsiteX1" fmla="*/ 224780 w 9749781"/>
              <a:gd name="connsiteY1" fmla="*/ 4591050 h 6266450"/>
              <a:gd name="connsiteX2" fmla="*/ 5082530 w 9749781"/>
              <a:gd name="connsiteY2" fmla="*/ 6229350 h 6266450"/>
              <a:gd name="connsiteX3" fmla="*/ 9749781 w 9749781"/>
              <a:gd name="connsiteY3" fmla="*/ 5753100 h 6266450"/>
              <a:gd name="connsiteX0" fmla="*/ 1218434 w 9943334"/>
              <a:gd name="connsiteY0" fmla="*/ 0 h 6266450"/>
              <a:gd name="connsiteX1" fmla="*/ 418333 w 9943334"/>
              <a:gd name="connsiteY1" fmla="*/ 4591050 h 6266450"/>
              <a:gd name="connsiteX2" fmla="*/ 5276083 w 9943334"/>
              <a:gd name="connsiteY2" fmla="*/ 6229350 h 6266450"/>
              <a:gd name="connsiteX3" fmla="*/ 9943334 w 9943334"/>
              <a:gd name="connsiteY3" fmla="*/ 5753100 h 6266450"/>
              <a:gd name="connsiteX0" fmla="*/ 1218434 w 9943334"/>
              <a:gd name="connsiteY0" fmla="*/ 0 h 6355891"/>
              <a:gd name="connsiteX1" fmla="*/ 418333 w 9943334"/>
              <a:gd name="connsiteY1" fmla="*/ 4591050 h 6355891"/>
              <a:gd name="connsiteX2" fmla="*/ 5276083 w 9943334"/>
              <a:gd name="connsiteY2" fmla="*/ 6229350 h 6355891"/>
              <a:gd name="connsiteX3" fmla="*/ 7066786 w 9943334"/>
              <a:gd name="connsiteY3" fmla="*/ 6191251 h 6355891"/>
              <a:gd name="connsiteX4" fmla="*/ 9943334 w 9943334"/>
              <a:gd name="connsiteY4" fmla="*/ 5753100 h 6355891"/>
              <a:gd name="connsiteX0" fmla="*/ 1218434 w 7066786"/>
              <a:gd name="connsiteY0" fmla="*/ 0 h 6355891"/>
              <a:gd name="connsiteX1" fmla="*/ 418333 w 7066786"/>
              <a:gd name="connsiteY1" fmla="*/ 4591050 h 6355891"/>
              <a:gd name="connsiteX2" fmla="*/ 5276083 w 7066786"/>
              <a:gd name="connsiteY2" fmla="*/ 6229350 h 6355891"/>
              <a:gd name="connsiteX3" fmla="*/ 7066786 w 7066786"/>
              <a:gd name="connsiteY3" fmla="*/ 6191251 h 6355891"/>
              <a:gd name="connsiteX0" fmla="*/ 1261641 w 7109993"/>
              <a:gd name="connsiteY0" fmla="*/ 0 h 6355891"/>
              <a:gd name="connsiteX1" fmla="*/ 290093 w 7109993"/>
              <a:gd name="connsiteY1" fmla="*/ 1657351 h 6355891"/>
              <a:gd name="connsiteX2" fmla="*/ 461540 w 7109993"/>
              <a:gd name="connsiteY2" fmla="*/ 4591050 h 6355891"/>
              <a:gd name="connsiteX3" fmla="*/ 5319290 w 7109993"/>
              <a:gd name="connsiteY3" fmla="*/ 6229350 h 6355891"/>
              <a:gd name="connsiteX4" fmla="*/ 7109993 w 7109993"/>
              <a:gd name="connsiteY4" fmla="*/ 6191251 h 6355891"/>
              <a:gd name="connsiteX0" fmla="*/ 290093 w 7109993"/>
              <a:gd name="connsiteY0" fmla="*/ 0 h 4698540"/>
              <a:gd name="connsiteX1" fmla="*/ 461540 w 7109993"/>
              <a:gd name="connsiteY1" fmla="*/ 2933699 h 4698540"/>
              <a:gd name="connsiteX2" fmla="*/ 5319290 w 7109993"/>
              <a:gd name="connsiteY2" fmla="*/ 4571999 h 4698540"/>
              <a:gd name="connsiteX3" fmla="*/ 7109993 w 7109993"/>
              <a:gd name="connsiteY3" fmla="*/ 4533900 h 4698540"/>
              <a:gd name="connsiteX0" fmla="*/ 290093 w 7319543"/>
              <a:gd name="connsiteY0" fmla="*/ 0 h 4860702"/>
              <a:gd name="connsiteX1" fmla="*/ 461540 w 7319543"/>
              <a:gd name="connsiteY1" fmla="*/ 2933699 h 4860702"/>
              <a:gd name="connsiteX2" fmla="*/ 5319290 w 7319543"/>
              <a:gd name="connsiteY2" fmla="*/ 4571999 h 4860702"/>
              <a:gd name="connsiteX3" fmla="*/ 7319543 w 7319543"/>
              <a:gd name="connsiteY3" fmla="*/ 4819650 h 4860702"/>
              <a:gd name="connsiteX0" fmla="*/ 290093 w 7319543"/>
              <a:gd name="connsiteY0" fmla="*/ 0 h 4819650"/>
              <a:gd name="connsiteX1" fmla="*/ 461540 w 7319543"/>
              <a:gd name="connsiteY1" fmla="*/ 2933699 h 4819650"/>
              <a:gd name="connsiteX2" fmla="*/ 5319290 w 7319543"/>
              <a:gd name="connsiteY2" fmla="*/ 4571999 h 4819650"/>
              <a:gd name="connsiteX3" fmla="*/ 7319543 w 7319543"/>
              <a:gd name="connsiteY3" fmla="*/ 4819650 h 4819650"/>
              <a:gd name="connsiteX0" fmla="*/ 290093 w 7662443"/>
              <a:gd name="connsiteY0" fmla="*/ 0 h 5086350"/>
              <a:gd name="connsiteX1" fmla="*/ 461540 w 7662443"/>
              <a:gd name="connsiteY1" fmla="*/ 2933699 h 5086350"/>
              <a:gd name="connsiteX2" fmla="*/ 5319290 w 7662443"/>
              <a:gd name="connsiteY2" fmla="*/ 4571999 h 5086350"/>
              <a:gd name="connsiteX3" fmla="*/ 7662443 w 7662443"/>
              <a:gd name="connsiteY3" fmla="*/ 5086350 h 5086350"/>
              <a:gd name="connsiteX0" fmla="*/ 226184 w 7598534"/>
              <a:gd name="connsiteY0" fmla="*/ 0 h 5086350"/>
              <a:gd name="connsiteX1" fmla="*/ 397631 w 7598534"/>
              <a:gd name="connsiteY1" fmla="*/ 2933699 h 5086350"/>
              <a:gd name="connsiteX2" fmla="*/ 4340981 w 7598534"/>
              <a:gd name="connsiteY2" fmla="*/ 4762499 h 5086350"/>
              <a:gd name="connsiteX3" fmla="*/ 7598534 w 7598534"/>
              <a:gd name="connsiteY3" fmla="*/ 5086350 h 5086350"/>
              <a:gd name="connsiteX0" fmla="*/ 458500 w 7830850"/>
              <a:gd name="connsiteY0" fmla="*/ 0 h 5086350"/>
              <a:gd name="connsiteX1" fmla="*/ 629947 w 7830850"/>
              <a:gd name="connsiteY1" fmla="*/ 2933699 h 5086350"/>
              <a:gd name="connsiteX2" fmla="*/ 7830850 w 7830850"/>
              <a:gd name="connsiteY2" fmla="*/ 5086350 h 5086350"/>
              <a:gd name="connsiteX0" fmla="*/ 458500 w 7830850"/>
              <a:gd name="connsiteY0" fmla="*/ 0 h 5086350"/>
              <a:gd name="connsiteX1" fmla="*/ 629947 w 7830850"/>
              <a:gd name="connsiteY1" fmla="*/ 2933699 h 5086350"/>
              <a:gd name="connsiteX2" fmla="*/ 7830850 w 7830850"/>
              <a:gd name="connsiteY2" fmla="*/ 5086350 h 5086350"/>
              <a:gd name="connsiteX0" fmla="*/ 0 w 7372350"/>
              <a:gd name="connsiteY0" fmla="*/ 0 h 5086350"/>
              <a:gd name="connsiteX1" fmla="*/ 7372350 w 7372350"/>
              <a:gd name="connsiteY1" fmla="*/ 5086350 h 5086350"/>
              <a:gd name="connsiteX0" fmla="*/ 0 w 7372350"/>
              <a:gd name="connsiteY0" fmla="*/ 0 h 5086350"/>
              <a:gd name="connsiteX1" fmla="*/ 7372350 w 7372350"/>
              <a:gd name="connsiteY1" fmla="*/ 5086350 h 5086350"/>
              <a:gd name="connsiteX0" fmla="*/ 74978 w 7447328"/>
              <a:gd name="connsiteY0" fmla="*/ 0 h 5086350"/>
              <a:gd name="connsiteX1" fmla="*/ 7447328 w 7447328"/>
              <a:gd name="connsiteY1" fmla="*/ 5086350 h 5086350"/>
              <a:gd name="connsiteX0" fmla="*/ 141401 w 7323251"/>
              <a:gd name="connsiteY0" fmla="*/ 0 h 6553200"/>
              <a:gd name="connsiteX1" fmla="*/ 7323251 w 7323251"/>
              <a:gd name="connsiteY1" fmla="*/ 6553200 h 6553200"/>
              <a:gd name="connsiteX0" fmla="*/ 43355 w 7225205"/>
              <a:gd name="connsiteY0" fmla="*/ 0 h 6553200"/>
              <a:gd name="connsiteX1" fmla="*/ 7225205 w 7225205"/>
              <a:gd name="connsiteY1" fmla="*/ 6553200 h 6553200"/>
              <a:gd name="connsiteX0" fmla="*/ 12870 w 7194720"/>
              <a:gd name="connsiteY0" fmla="*/ 0 h 6553200"/>
              <a:gd name="connsiteX1" fmla="*/ 165270 w 7194720"/>
              <a:gd name="connsiteY1" fmla="*/ 1543049 h 6553200"/>
              <a:gd name="connsiteX2" fmla="*/ 7194720 w 7194720"/>
              <a:gd name="connsiteY2" fmla="*/ 6553200 h 6553200"/>
              <a:gd name="connsiteX0" fmla="*/ 165270 w 7194720"/>
              <a:gd name="connsiteY0" fmla="*/ 0 h 5010151"/>
              <a:gd name="connsiteX1" fmla="*/ 7194720 w 7194720"/>
              <a:gd name="connsiteY1" fmla="*/ 5010151 h 5010151"/>
              <a:gd name="connsiteX0" fmla="*/ 0 w 7029450"/>
              <a:gd name="connsiteY0" fmla="*/ 0 h 5010151"/>
              <a:gd name="connsiteX1" fmla="*/ 4660468 w 7029450"/>
              <a:gd name="connsiteY1" fmla="*/ 4749722 h 5010151"/>
              <a:gd name="connsiteX2" fmla="*/ 7029450 w 7029450"/>
              <a:gd name="connsiteY2" fmla="*/ 5010151 h 5010151"/>
              <a:gd name="connsiteX0" fmla="*/ 0 w 7029450"/>
              <a:gd name="connsiteY0" fmla="*/ 0 h 5010151"/>
              <a:gd name="connsiteX1" fmla="*/ 480729 w 7029450"/>
              <a:gd name="connsiteY1" fmla="*/ 508456 h 5010151"/>
              <a:gd name="connsiteX2" fmla="*/ 4660468 w 7029450"/>
              <a:gd name="connsiteY2" fmla="*/ 4749722 h 5010151"/>
              <a:gd name="connsiteX3" fmla="*/ 7029450 w 7029450"/>
              <a:gd name="connsiteY3" fmla="*/ 5010151 h 5010151"/>
              <a:gd name="connsiteX0" fmla="*/ 0 w 4660468"/>
              <a:gd name="connsiteY0" fmla="*/ 0 h 4749722"/>
              <a:gd name="connsiteX1" fmla="*/ 480729 w 4660468"/>
              <a:gd name="connsiteY1" fmla="*/ 508456 h 4749722"/>
              <a:gd name="connsiteX2" fmla="*/ 4660468 w 4660468"/>
              <a:gd name="connsiteY2" fmla="*/ 4749722 h 4749722"/>
              <a:gd name="connsiteX0" fmla="*/ 0 w 4660468"/>
              <a:gd name="connsiteY0" fmla="*/ 0 h 4749722"/>
              <a:gd name="connsiteX1" fmla="*/ 480729 w 4660468"/>
              <a:gd name="connsiteY1" fmla="*/ 508456 h 4749722"/>
              <a:gd name="connsiteX2" fmla="*/ 4660468 w 4660468"/>
              <a:gd name="connsiteY2" fmla="*/ 4749722 h 4749722"/>
              <a:gd name="connsiteX0" fmla="*/ 0 w 4179739"/>
              <a:gd name="connsiteY0" fmla="*/ 0 h 4241266"/>
              <a:gd name="connsiteX1" fmla="*/ 4179739 w 4179739"/>
              <a:gd name="connsiteY1" fmla="*/ 4241266 h 4241266"/>
              <a:gd name="connsiteX0" fmla="*/ 254777 w 4434516"/>
              <a:gd name="connsiteY0" fmla="*/ 0 h 4241266"/>
              <a:gd name="connsiteX1" fmla="*/ 4434516 w 4434516"/>
              <a:gd name="connsiteY1" fmla="*/ 4241266 h 4241266"/>
              <a:gd name="connsiteX0" fmla="*/ 176627 w 4840773"/>
              <a:gd name="connsiteY0" fmla="*/ 0 h 4228865"/>
              <a:gd name="connsiteX1" fmla="*/ 4840773 w 4840773"/>
              <a:gd name="connsiteY1" fmla="*/ 4228865 h 4228865"/>
              <a:gd name="connsiteX0" fmla="*/ 13818 w 4677964"/>
              <a:gd name="connsiteY0" fmla="*/ 0 h 4228865"/>
              <a:gd name="connsiteX1" fmla="*/ 4677964 w 4677964"/>
              <a:gd name="connsiteY1" fmla="*/ 4228865 h 4228865"/>
              <a:gd name="connsiteX0" fmla="*/ 15555 w 4652021"/>
              <a:gd name="connsiteY0" fmla="*/ 0 h 3050735"/>
              <a:gd name="connsiteX1" fmla="*/ 4652021 w 4652021"/>
              <a:gd name="connsiteY1" fmla="*/ 3050735 h 3050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52021" h="3050735">
                <a:moveTo>
                  <a:pt x="15555" y="0"/>
                </a:moveTo>
                <a:cubicBezTo>
                  <a:pt x="-2899" y="1264939"/>
                  <a:pt x="-422716" y="2467872"/>
                  <a:pt x="4652021" y="305073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>
            <a:spLocks noChangeAspect="1"/>
          </p:cNvSpPr>
          <p:nvPr/>
        </p:nvSpPr>
        <p:spPr>
          <a:xfrm>
            <a:off x="976122" y="1211962"/>
            <a:ext cx="7191756" cy="4434077"/>
          </a:xfrm>
          <a:custGeom>
            <a:avLst/>
            <a:gdLst>
              <a:gd name="connsiteX0" fmla="*/ 57150 w 8172450"/>
              <a:gd name="connsiteY0" fmla="*/ 190500 h 4229100"/>
              <a:gd name="connsiteX1" fmla="*/ 8039100 w 8172450"/>
              <a:gd name="connsiteY1" fmla="*/ 0 h 4229100"/>
              <a:gd name="connsiteX2" fmla="*/ 8172450 w 8172450"/>
              <a:gd name="connsiteY2" fmla="*/ 4229100 h 4229100"/>
              <a:gd name="connsiteX3" fmla="*/ 0 w 8172450"/>
              <a:gd name="connsiteY3" fmla="*/ 4133850 h 4229100"/>
              <a:gd name="connsiteX4" fmla="*/ 57150 w 8172450"/>
              <a:gd name="connsiteY4" fmla="*/ 190500 h 4229100"/>
              <a:gd name="connsiteX0" fmla="*/ 57150 w 8181975"/>
              <a:gd name="connsiteY0" fmla="*/ 455328 h 4493928"/>
              <a:gd name="connsiteX1" fmla="*/ 8181975 w 8181975"/>
              <a:gd name="connsiteY1" fmla="*/ 0 h 4493928"/>
              <a:gd name="connsiteX2" fmla="*/ 8172450 w 8181975"/>
              <a:gd name="connsiteY2" fmla="*/ 4493928 h 4493928"/>
              <a:gd name="connsiteX3" fmla="*/ 0 w 8181975"/>
              <a:gd name="connsiteY3" fmla="*/ 4398678 h 4493928"/>
              <a:gd name="connsiteX4" fmla="*/ 57150 w 8181975"/>
              <a:gd name="connsiteY4" fmla="*/ 455328 h 4493928"/>
              <a:gd name="connsiteX0" fmla="*/ 57150 w 8172450"/>
              <a:gd name="connsiteY0" fmla="*/ 271985 h 4310585"/>
              <a:gd name="connsiteX1" fmla="*/ 8134350 w 8172450"/>
              <a:gd name="connsiteY1" fmla="*/ 0 h 4310585"/>
              <a:gd name="connsiteX2" fmla="*/ 8172450 w 8172450"/>
              <a:gd name="connsiteY2" fmla="*/ 4310585 h 4310585"/>
              <a:gd name="connsiteX3" fmla="*/ 0 w 8172450"/>
              <a:gd name="connsiteY3" fmla="*/ 4215335 h 4310585"/>
              <a:gd name="connsiteX4" fmla="*/ 57150 w 8172450"/>
              <a:gd name="connsiteY4" fmla="*/ 271985 h 4310585"/>
              <a:gd name="connsiteX0" fmla="*/ 57150 w 8172450"/>
              <a:gd name="connsiteY0" fmla="*/ 68271 h 4310585"/>
              <a:gd name="connsiteX1" fmla="*/ 8134350 w 8172450"/>
              <a:gd name="connsiteY1" fmla="*/ 0 h 4310585"/>
              <a:gd name="connsiteX2" fmla="*/ 8172450 w 8172450"/>
              <a:gd name="connsiteY2" fmla="*/ 4310585 h 4310585"/>
              <a:gd name="connsiteX3" fmla="*/ 0 w 8172450"/>
              <a:gd name="connsiteY3" fmla="*/ 4215335 h 4310585"/>
              <a:gd name="connsiteX4" fmla="*/ 57150 w 8172450"/>
              <a:gd name="connsiteY4" fmla="*/ 68271 h 431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2450" h="4310585">
                <a:moveTo>
                  <a:pt x="57150" y="68271"/>
                </a:moveTo>
                <a:lnTo>
                  <a:pt x="8134350" y="0"/>
                </a:lnTo>
                <a:lnTo>
                  <a:pt x="8172450" y="4310585"/>
                </a:lnTo>
                <a:lnTo>
                  <a:pt x="0" y="4215335"/>
                </a:lnTo>
                <a:lnTo>
                  <a:pt x="57150" y="68271"/>
                </a:lnTo>
                <a:close/>
              </a:path>
            </a:pathLst>
          </a:custGeom>
          <a:solidFill>
            <a:srgbClr val="A9DEF1"/>
          </a:solidFill>
          <a:ln w="38100">
            <a:noFill/>
            <a:prstDash val="dash"/>
          </a:ln>
          <a:effectLst>
            <a:outerShdw dist="127000" dir="2700000" algn="ctr" rotWithShape="0">
              <a:schemeClr val="tx1">
                <a:alpha val="1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8283753" y="5960969"/>
            <a:ext cx="118872" cy="118872"/>
          </a:xfrm>
          <a:prstGeom prst="ellipse">
            <a:avLst/>
          </a:pr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06187" y="5806549"/>
            <a:ext cx="80239" cy="8023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7789236" y="496039"/>
            <a:ext cx="170879" cy="17087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>
            <a:spLocks noChangeAspect="1"/>
          </p:cNvSpPr>
          <p:nvPr/>
        </p:nvSpPr>
        <p:spPr>
          <a:xfrm>
            <a:off x="2332787" y="6079841"/>
            <a:ext cx="188976" cy="173736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0" y="1828052"/>
            <a:ext cx="6758601" cy="700736"/>
          </a:xfrm>
          <a:prstGeom prst="rect">
            <a:avLst/>
          </a:prstGeom>
        </p:spPr>
      </p:pic>
      <p:pic>
        <p:nvPicPr>
          <p:cNvPr id="15" name="Picture 14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4" y="3692941"/>
            <a:ext cx="2179477" cy="24003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45274" y="3031221"/>
            <a:ext cx="4642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Laptops, phones and tablets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204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 rot="8041478">
            <a:off x="87662" y="2025578"/>
            <a:ext cx="9669928" cy="5072903"/>
          </a:xfrm>
          <a:custGeom>
            <a:avLst/>
            <a:gdLst>
              <a:gd name="connsiteX0" fmla="*/ 2704587 w 12921042"/>
              <a:gd name="connsiteY0" fmla="*/ 0 h 7738713"/>
              <a:gd name="connsiteX1" fmla="*/ 228087 w 12921042"/>
              <a:gd name="connsiteY1" fmla="*/ 3162300 h 7738713"/>
              <a:gd name="connsiteX2" fmla="*/ 380487 w 12921042"/>
              <a:gd name="connsiteY2" fmla="*/ 5067300 h 7738713"/>
              <a:gd name="connsiteX3" fmla="*/ 2609337 w 12921042"/>
              <a:gd name="connsiteY3" fmla="*/ 6838950 h 7738713"/>
              <a:gd name="connsiteX4" fmla="*/ 9981687 w 12921042"/>
              <a:gd name="connsiteY4" fmla="*/ 7639050 h 7738713"/>
              <a:gd name="connsiteX5" fmla="*/ 12896337 w 12921042"/>
              <a:gd name="connsiteY5" fmla="*/ 4629150 h 7738713"/>
              <a:gd name="connsiteX0" fmla="*/ 2875994 w 13092449"/>
              <a:gd name="connsiteY0" fmla="*/ 0 h 7738713"/>
              <a:gd name="connsiteX1" fmla="*/ 170894 w 13092449"/>
              <a:gd name="connsiteY1" fmla="*/ 1314450 h 7738713"/>
              <a:gd name="connsiteX2" fmla="*/ 551894 w 13092449"/>
              <a:gd name="connsiteY2" fmla="*/ 5067300 h 7738713"/>
              <a:gd name="connsiteX3" fmla="*/ 2780744 w 13092449"/>
              <a:gd name="connsiteY3" fmla="*/ 6838950 h 7738713"/>
              <a:gd name="connsiteX4" fmla="*/ 10153094 w 13092449"/>
              <a:gd name="connsiteY4" fmla="*/ 7639050 h 7738713"/>
              <a:gd name="connsiteX5" fmla="*/ 13067744 w 13092449"/>
              <a:gd name="connsiteY5" fmla="*/ 4629150 h 7738713"/>
              <a:gd name="connsiteX0" fmla="*/ 4737648 w 13220553"/>
              <a:gd name="connsiteY0" fmla="*/ 0 h 7719663"/>
              <a:gd name="connsiteX1" fmla="*/ 298998 w 13220553"/>
              <a:gd name="connsiteY1" fmla="*/ 1295400 h 7719663"/>
              <a:gd name="connsiteX2" fmla="*/ 679998 w 13220553"/>
              <a:gd name="connsiteY2" fmla="*/ 5048250 h 7719663"/>
              <a:gd name="connsiteX3" fmla="*/ 2908848 w 13220553"/>
              <a:gd name="connsiteY3" fmla="*/ 6819900 h 7719663"/>
              <a:gd name="connsiteX4" fmla="*/ 10281198 w 13220553"/>
              <a:gd name="connsiteY4" fmla="*/ 7620000 h 7719663"/>
              <a:gd name="connsiteX5" fmla="*/ 13195848 w 13220553"/>
              <a:gd name="connsiteY5" fmla="*/ 4610100 h 7719663"/>
              <a:gd name="connsiteX0" fmla="*/ 4398495 w 12881400"/>
              <a:gd name="connsiteY0" fmla="*/ 0 h 7719663"/>
              <a:gd name="connsiteX1" fmla="*/ 436095 w 12881400"/>
              <a:gd name="connsiteY1" fmla="*/ 895350 h 7719663"/>
              <a:gd name="connsiteX2" fmla="*/ 340845 w 12881400"/>
              <a:gd name="connsiteY2" fmla="*/ 5048250 h 7719663"/>
              <a:gd name="connsiteX3" fmla="*/ 2569695 w 12881400"/>
              <a:gd name="connsiteY3" fmla="*/ 6819900 h 7719663"/>
              <a:gd name="connsiteX4" fmla="*/ 9942045 w 12881400"/>
              <a:gd name="connsiteY4" fmla="*/ 7620000 h 7719663"/>
              <a:gd name="connsiteX5" fmla="*/ 12856695 w 12881400"/>
              <a:gd name="connsiteY5" fmla="*/ 4610100 h 7719663"/>
              <a:gd name="connsiteX0" fmla="*/ 4794369 w 13277274"/>
              <a:gd name="connsiteY0" fmla="*/ 0 h 7719663"/>
              <a:gd name="connsiteX1" fmla="*/ 831969 w 13277274"/>
              <a:gd name="connsiteY1" fmla="*/ 895350 h 7719663"/>
              <a:gd name="connsiteX2" fmla="*/ 736719 w 13277274"/>
              <a:gd name="connsiteY2" fmla="*/ 5048250 h 7719663"/>
              <a:gd name="connsiteX3" fmla="*/ 2965569 w 13277274"/>
              <a:gd name="connsiteY3" fmla="*/ 6819900 h 7719663"/>
              <a:gd name="connsiteX4" fmla="*/ 10337919 w 13277274"/>
              <a:gd name="connsiteY4" fmla="*/ 7620000 h 7719663"/>
              <a:gd name="connsiteX5" fmla="*/ 13252569 w 13277274"/>
              <a:gd name="connsiteY5" fmla="*/ 4610100 h 7719663"/>
              <a:gd name="connsiteX0" fmla="*/ 5525747 w 14008652"/>
              <a:gd name="connsiteY0" fmla="*/ 0 h 7731184"/>
              <a:gd name="connsiteX1" fmla="*/ 1563347 w 14008652"/>
              <a:gd name="connsiteY1" fmla="*/ 895350 h 7731184"/>
              <a:gd name="connsiteX2" fmla="*/ 77447 w 14008652"/>
              <a:gd name="connsiteY2" fmla="*/ 4324350 h 7731184"/>
              <a:gd name="connsiteX3" fmla="*/ 3696947 w 14008652"/>
              <a:gd name="connsiteY3" fmla="*/ 6819900 h 7731184"/>
              <a:gd name="connsiteX4" fmla="*/ 11069297 w 14008652"/>
              <a:gd name="connsiteY4" fmla="*/ 7620000 h 7731184"/>
              <a:gd name="connsiteX5" fmla="*/ 13983947 w 14008652"/>
              <a:gd name="connsiteY5" fmla="*/ 4610100 h 7731184"/>
              <a:gd name="connsiteX0" fmla="*/ 5456744 w 13939649"/>
              <a:gd name="connsiteY0" fmla="*/ 0 h 7731184"/>
              <a:gd name="connsiteX1" fmla="*/ 2713544 w 13939649"/>
              <a:gd name="connsiteY1" fmla="*/ 476250 h 7731184"/>
              <a:gd name="connsiteX2" fmla="*/ 8444 w 13939649"/>
              <a:gd name="connsiteY2" fmla="*/ 4324350 h 7731184"/>
              <a:gd name="connsiteX3" fmla="*/ 3627944 w 13939649"/>
              <a:gd name="connsiteY3" fmla="*/ 6819900 h 7731184"/>
              <a:gd name="connsiteX4" fmla="*/ 11000294 w 13939649"/>
              <a:gd name="connsiteY4" fmla="*/ 7620000 h 7731184"/>
              <a:gd name="connsiteX5" fmla="*/ 13914944 w 13939649"/>
              <a:gd name="connsiteY5" fmla="*/ 4610100 h 7731184"/>
              <a:gd name="connsiteX0" fmla="*/ 4812018 w 13294923"/>
              <a:gd name="connsiteY0" fmla="*/ 0 h 7742314"/>
              <a:gd name="connsiteX1" fmla="*/ 2068818 w 13294923"/>
              <a:gd name="connsiteY1" fmla="*/ 476250 h 7742314"/>
              <a:gd name="connsiteX2" fmla="*/ 11418 w 13294923"/>
              <a:gd name="connsiteY2" fmla="*/ 3733800 h 7742314"/>
              <a:gd name="connsiteX3" fmla="*/ 2983218 w 13294923"/>
              <a:gd name="connsiteY3" fmla="*/ 6819900 h 7742314"/>
              <a:gd name="connsiteX4" fmla="*/ 10355568 w 13294923"/>
              <a:gd name="connsiteY4" fmla="*/ 7620000 h 7742314"/>
              <a:gd name="connsiteX5" fmla="*/ 13270218 w 13294923"/>
              <a:gd name="connsiteY5" fmla="*/ 4610100 h 7742314"/>
              <a:gd name="connsiteX0" fmla="*/ 4847547 w 13330452"/>
              <a:gd name="connsiteY0" fmla="*/ 0 h 7742314"/>
              <a:gd name="connsiteX1" fmla="*/ 2104347 w 13330452"/>
              <a:gd name="connsiteY1" fmla="*/ 476250 h 7742314"/>
              <a:gd name="connsiteX2" fmla="*/ 46947 w 13330452"/>
              <a:gd name="connsiteY2" fmla="*/ 3733800 h 7742314"/>
              <a:gd name="connsiteX3" fmla="*/ 3018747 w 13330452"/>
              <a:gd name="connsiteY3" fmla="*/ 6819900 h 7742314"/>
              <a:gd name="connsiteX4" fmla="*/ 10391097 w 13330452"/>
              <a:gd name="connsiteY4" fmla="*/ 7620000 h 7742314"/>
              <a:gd name="connsiteX5" fmla="*/ 13305747 w 13330452"/>
              <a:gd name="connsiteY5" fmla="*/ 4610100 h 7742314"/>
              <a:gd name="connsiteX0" fmla="*/ 4807317 w 13290222"/>
              <a:gd name="connsiteY0" fmla="*/ 0 h 7742314"/>
              <a:gd name="connsiteX1" fmla="*/ 2064117 w 13290222"/>
              <a:gd name="connsiteY1" fmla="*/ 476250 h 7742314"/>
              <a:gd name="connsiteX2" fmla="*/ 6717 w 13290222"/>
              <a:gd name="connsiteY2" fmla="*/ 3733800 h 7742314"/>
              <a:gd name="connsiteX3" fmla="*/ 2978517 w 13290222"/>
              <a:gd name="connsiteY3" fmla="*/ 6819900 h 7742314"/>
              <a:gd name="connsiteX4" fmla="*/ 10350867 w 13290222"/>
              <a:gd name="connsiteY4" fmla="*/ 7620000 h 7742314"/>
              <a:gd name="connsiteX5" fmla="*/ 13265517 w 13290222"/>
              <a:gd name="connsiteY5" fmla="*/ 4610100 h 7742314"/>
              <a:gd name="connsiteX0" fmla="*/ 4807317 w 13292349"/>
              <a:gd name="connsiteY0" fmla="*/ 0 h 7099725"/>
              <a:gd name="connsiteX1" fmla="*/ 2064117 w 13292349"/>
              <a:gd name="connsiteY1" fmla="*/ 476250 h 7099725"/>
              <a:gd name="connsiteX2" fmla="*/ 6717 w 13292349"/>
              <a:gd name="connsiteY2" fmla="*/ 3733800 h 7099725"/>
              <a:gd name="connsiteX3" fmla="*/ 2978517 w 13292349"/>
              <a:gd name="connsiteY3" fmla="*/ 6819900 h 7099725"/>
              <a:gd name="connsiteX4" fmla="*/ 10484217 w 13292349"/>
              <a:gd name="connsiteY4" fmla="*/ 6705600 h 7099725"/>
              <a:gd name="connsiteX5" fmla="*/ 13265517 w 13292349"/>
              <a:gd name="connsiteY5" fmla="*/ 4610100 h 7099725"/>
              <a:gd name="connsiteX0" fmla="*/ 4830255 w 13313581"/>
              <a:gd name="connsiteY0" fmla="*/ 0 h 7167969"/>
              <a:gd name="connsiteX1" fmla="*/ 2087055 w 13313581"/>
              <a:gd name="connsiteY1" fmla="*/ 476250 h 7167969"/>
              <a:gd name="connsiteX2" fmla="*/ 29655 w 13313581"/>
              <a:gd name="connsiteY2" fmla="*/ 3733800 h 7167969"/>
              <a:gd name="connsiteX3" fmla="*/ 3649155 w 13313581"/>
              <a:gd name="connsiteY3" fmla="*/ 6915150 h 7167969"/>
              <a:gd name="connsiteX4" fmla="*/ 10507155 w 13313581"/>
              <a:gd name="connsiteY4" fmla="*/ 6705600 h 7167969"/>
              <a:gd name="connsiteX5" fmla="*/ 13288455 w 13313581"/>
              <a:gd name="connsiteY5" fmla="*/ 4610100 h 7167969"/>
              <a:gd name="connsiteX0" fmla="*/ 4830255 w 13313581"/>
              <a:gd name="connsiteY0" fmla="*/ 0 h 7109203"/>
              <a:gd name="connsiteX1" fmla="*/ 2087055 w 13313581"/>
              <a:gd name="connsiteY1" fmla="*/ 476250 h 7109203"/>
              <a:gd name="connsiteX2" fmla="*/ 29655 w 13313581"/>
              <a:gd name="connsiteY2" fmla="*/ 3733800 h 7109203"/>
              <a:gd name="connsiteX3" fmla="*/ 3649155 w 13313581"/>
              <a:gd name="connsiteY3" fmla="*/ 6915150 h 7109203"/>
              <a:gd name="connsiteX4" fmla="*/ 10507155 w 13313581"/>
              <a:gd name="connsiteY4" fmla="*/ 6705600 h 7109203"/>
              <a:gd name="connsiteX5" fmla="*/ 13288455 w 13313581"/>
              <a:gd name="connsiteY5" fmla="*/ 4610100 h 7109203"/>
              <a:gd name="connsiteX0" fmla="*/ 4830255 w 13313581"/>
              <a:gd name="connsiteY0" fmla="*/ 0 h 7305027"/>
              <a:gd name="connsiteX1" fmla="*/ 2087055 w 13313581"/>
              <a:gd name="connsiteY1" fmla="*/ 476250 h 7305027"/>
              <a:gd name="connsiteX2" fmla="*/ 29655 w 13313581"/>
              <a:gd name="connsiteY2" fmla="*/ 3733800 h 7305027"/>
              <a:gd name="connsiteX3" fmla="*/ 3649155 w 13313581"/>
              <a:gd name="connsiteY3" fmla="*/ 7162800 h 7305027"/>
              <a:gd name="connsiteX4" fmla="*/ 10507155 w 13313581"/>
              <a:gd name="connsiteY4" fmla="*/ 6705600 h 7305027"/>
              <a:gd name="connsiteX5" fmla="*/ 13288455 w 13313581"/>
              <a:gd name="connsiteY5" fmla="*/ 4610100 h 7305027"/>
              <a:gd name="connsiteX0" fmla="*/ 4830255 w 13316132"/>
              <a:gd name="connsiteY0" fmla="*/ 0 h 7423110"/>
              <a:gd name="connsiteX1" fmla="*/ 2087055 w 13316132"/>
              <a:gd name="connsiteY1" fmla="*/ 476250 h 7423110"/>
              <a:gd name="connsiteX2" fmla="*/ 29655 w 13316132"/>
              <a:gd name="connsiteY2" fmla="*/ 3733800 h 7423110"/>
              <a:gd name="connsiteX3" fmla="*/ 3649155 w 13316132"/>
              <a:gd name="connsiteY3" fmla="*/ 7162800 h 7423110"/>
              <a:gd name="connsiteX4" fmla="*/ 10659555 w 13316132"/>
              <a:gd name="connsiteY4" fmla="*/ 6896100 h 7423110"/>
              <a:gd name="connsiteX5" fmla="*/ 13288455 w 13316132"/>
              <a:gd name="connsiteY5" fmla="*/ 4610100 h 7423110"/>
              <a:gd name="connsiteX0" fmla="*/ 4844824 w 13330701"/>
              <a:gd name="connsiteY0" fmla="*/ 12149 h 7435259"/>
              <a:gd name="connsiteX1" fmla="*/ 1853974 w 13330701"/>
              <a:gd name="connsiteY1" fmla="*/ 145499 h 7435259"/>
              <a:gd name="connsiteX2" fmla="*/ 44224 w 13330701"/>
              <a:gd name="connsiteY2" fmla="*/ 3745949 h 7435259"/>
              <a:gd name="connsiteX3" fmla="*/ 3663724 w 13330701"/>
              <a:gd name="connsiteY3" fmla="*/ 7174949 h 7435259"/>
              <a:gd name="connsiteX4" fmla="*/ 10674124 w 13330701"/>
              <a:gd name="connsiteY4" fmla="*/ 6908249 h 7435259"/>
              <a:gd name="connsiteX5" fmla="*/ 13303024 w 13330701"/>
              <a:gd name="connsiteY5" fmla="*/ 4622249 h 7435259"/>
              <a:gd name="connsiteX0" fmla="*/ 5405979 w 13891856"/>
              <a:gd name="connsiteY0" fmla="*/ 12149 h 7435259"/>
              <a:gd name="connsiteX1" fmla="*/ 2415129 w 13891856"/>
              <a:gd name="connsiteY1" fmla="*/ 145499 h 7435259"/>
              <a:gd name="connsiteX2" fmla="*/ 33879 w 13891856"/>
              <a:gd name="connsiteY2" fmla="*/ 3745949 h 7435259"/>
              <a:gd name="connsiteX3" fmla="*/ 4224879 w 13891856"/>
              <a:gd name="connsiteY3" fmla="*/ 7174949 h 7435259"/>
              <a:gd name="connsiteX4" fmla="*/ 11235279 w 13891856"/>
              <a:gd name="connsiteY4" fmla="*/ 6908249 h 7435259"/>
              <a:gd name="connsiteX5" fmla="*/ 13864179 w 13891856"/>
              <a:gd name="connsiteY5" fmla="*/ 4622249 h 7435259"/>
              <a:gd name="connsiteX0" fmla="*/ 5439961 w 13925838"/>
              <a:gd name="connsiteY0" fmla="*/ 12149 h 7435259"/>
              <a:gd name="connsiteX1" fmla="*/ 2449111 w 13925838"/>
              <a:gd name="connsiteY1" fmla="*/ 145499 h 7435259"/>
              <a:gd name="connsiteX2" fmla="*/ 67861 w 13925838"/>
              <a:gd name="connsiteY2" fmla="*/ 3745949 h 7435259"/>
              <a:gd name="connsiteX3" fmla="*/ 4258861 w 13925838"/>
              <a:gd name="connsiteY3" fmla="*/ 7174949 h 7435259"/>
              <a:gd name="connsiteX4" fmla="*/ 11269261 w 13925838"/>
              <a:gd name="connsiteY4" fmla="*/ 6908249 h 7435259"/>
              <a:gd name="connsiteX5" fmla="*/ 13898161 w 13925838"/>
              <a:gd name="connsiteY5" fmla="*/ 4622249 h 7435259"/>
              <a:gd name="connsiteX0" fmla="*/ 5775356 w 14261233"/>
              <a:gd name="connsiteY0" fmla="*/ 17730 h 7433802"/>
              <a:gd name="connsiteX1" fmla="*/ 2784506 w 14261233"/>
              <a:gd name="connsiteY1" fmla="*/ 151080 h 7433802"/>
              <a:gd name="connsiteX2" fmla="*/ 60356 w 14261233"/>
              <a:gd name="connsiteY2" fmla="*/ 3846780 h 7433802"/>
              <a:gd name="connsiteX3" fmla="*/ 4594256 w 14261233"/>
              <a:gd name="connsiteY3" fmla="*/ 7180530 h 7433802"/>
              <a:gd name="connsiteX4" fmla="*/ 11604656 w 14261233"/>
              <a:gd name="connsiteY4" fmla="*/ 6913830 h 7433802"/>
              <a:gd name="connsiteX5" fmla="*/ 14233556 w 14261233"/>
              <a:gd name="connsiteY5" fmla="*/ 4627830 h 7433802"/>
              <a:gd name="connsiteX0" fmla="*/ 6123740 w 14609617"/>
              <a:gd name="connsiteY0" fmla="*/ 17730 h 7433802"/>
              <a:gd name="connsiteX1" fmla="*/ 3132890 w 14609617"/>
              <a:gd name="connsiteY1" fmla="*/ 151080 h 7433802"/>
              <a:gd name="connsiteX2" fmla="*/ 523041 w 14609617"/>
              <a:gd name="connsiteY2" fmla="*/ 2303730 h 7433802"/>
              <a:gd name="connsiteX3" fmla="*/ 408740 w 14609617"/>
              <a:gd name="connsiteY3" fmla="*/ 3846780 h 7433802"/>
              <a:gd name="connsiteX4" fmla="*/ 4942640 w 14609617"/>
              <a:gd name="connsiteY4" fmla="*/ 7180530 h 7433802"/>
              <a:gd name="connsiteX5" fmla="*/ 11953040 w 14609617"/>
              <a:gd name="connsiteY5" fmla="*/ 6913830 h 7433802"/>
              <a:gd name="connsiteX6" fmla="*/ 14581940 w 14609617"/>
              <a:gd name="connsiteY6" fmla="*/ 4627830 h 7433802"/>
              <a:gd name="connsiteX0" fmla="*/ 6123740 w 14609617"/>
              <a:gd name="connsiteY0" fmla="*/ 17730 h 7525677"/>
              <a:gd name="connsiteX1" fmla="*/ 3132890 w 14609617"/>
              <a:gd name="connsiteY1" fmla="*/ 151080 h 7525677"/>
              <a:gd name="connsiteX2" fmla="*/ 523041 w 14609617"/>
              <a:gd name="connsiteY2" fmla="*/ 2303730 h 7525677"/>
              <a:gd name="connsiteX3" fmla="*/ 408740 w 14609617"/>
              <a:gd name="connsiteY3" fmla="*/ 3846780 h 7525677"/>
              <a:gd name="connsiteX4" fmla="*/ 4942640 w 14609617"/>
              <a:gd name="connsiteY4" fmla="*/ 7180530 h 7525677"/>
              <a:gd name="connsiteX5" fmla="*/ 8638341 w 14609617"/>
              <a:gd name="connsiteY5" fmla="*/ 7390080 h 7525677"/>
              <a:gd name="connsiteX6" fmla="*/ 11953040 w 14609617"/>
              <a:gd name="connsiteY6" fmla="*/ 6913830 h 7525677"/>
              <a:gd name="connsiteX7" fmla="*/ 14581940 w 14609617"/>
              <a:gd name="connsiteY7" fmla="*/ 4627830 h 7525677"/>
              <a:gd name="connsiteX0" fmla="*/ 6123740 w 11953040"/>
              <a:gd name="connsiteY0" fmla="*/ 17730 h 7525677"/>
              <a:gd name="connsiteX1" fmla="*/ 3132890 w 11953040"/>
              <a:gd name="connsiteY1" fmla="*/ 151080 h 7525677"/>
              <a:gd name="connsiteX2" fmla="*/ 523041 w 11953040"/>
              <a:gd name="connsiteY2" fmla="*/ 2303730 h 7525677"/>
              <a:gd name="connsiteX3" fmla="*/ 408740 w 11953040"/>
              <a:gd name="connsiteY3" fmla="*/ 3846780 h 7525677"/>
              <a:gd name="connsiteX4" fmla="*/ 4942640 w 11953040"/>
              <a:gd name="connsiteY4" fmla="*/ 7180530 h 7525677"/>
              <a:gd name="connsiteX5" fmla="*/ 8638341 w 11953040"/>
              <a:gd name="connsiteY5" fmla="*/ 7390080 h 7525677"/>
              <a:gd name="connsiteX6" fmla="*/ 11953040 w 11953040"/>
              <a:gd name="connsiteY6" fmla="*/ 6913830 h 7525677"/>
              <a:gd name="connsiteX0" fmla="*/ 6123740 w 8638341"/>
              <a:gd name="connsiteY0" fmla="*/ 17730 h 7525677"/>
              <a:gd name="connsiteX1" fmla="*/ 3132890 w 8638341"/>
              <a:gd name="connsiteY1" fmla="*/ 151080 h 7525677"/>
              <a:gd name="connsiteX2" fmla="*/ 523041 w 8638341"/>
              <a:gd name="connsiteY2" fmla="*/ 2303730 h 7525677"/>
              <a:gd name="connsiteX3" fmla="*/ 408740 w 8638341"/>
              <a:gd name="connsiteY3" fmla="*/ 3846780 h 7525677"/>
              <a:gd name="connsiteX4" fmla="*/ 4942640 w 8638341"/>
              <a:gd name="connsiteY4" fmla="*/ 7180530 h 7525677"/>
              <a:gd name="connsiteX5" fmla="*/ 8638341 w 8638341"/>
              <a:gd name="connsiteY5" fmla="*/ 7390080 h 7525677"/>
              <a:gd name="connsiteX0" fmla="*/ 3132890 w 8638341"/>
              <a:gd name="connsiteY0" fmla="*/ 0 h 7374597"/>
              <a:gd name="connsiteX1" fmla="*/ 523041 w 8638341"/>
              <a:gd name="connsiteY1" fmla="*/ 2152650 h 7374597"/>
              <a:gd name="connsiteX2" fmla="*/ 408740 w 8638341"/>
              <a:gd name="connsiteY2" fmla="*/ 3695700 h 7374597"/>
              <a:gd name="connsiteX3" fmla="*/ 4942640 w 8638341"/>
              <a:gd name="connsiteY3" fmla="*/ 7029450 h 7374597"/>
              <a:gd name="connsiteX4" fmla="*/ 8638341 w 8638341"/>
              <a:gd name="connsiteY4" fmla="*/ 7239000 h 7374597"/>
              <a:gd name="connsiteX0" fmla="*/ 523041 w 8638341"/>
              <a:gd name="connsiteY0" fmla="*/ 0 h 5221947"/>
              <a:gd name="connsiteX1" fmla="*/ 408740 w 8638341"/>
              <a:gd name="connsiteY1" fmla="*/ 1543050 h 5221947"/>
              <a:gd name="connsiteX2" fmla="*/ 4942640 w 8638341"/>
              <a:gd name="connsiteY2" fmla="*/ 4876800 h 5221947"/>
              <a:gd name="connsiteX3" fmla="*/ 8638341 w 8638341"/>
              <a:gd name="connsiteY3" fmla="*/ 5086350 h 5221947"/>
              <a:gd name="connsiteX0" fmla="*/ 460474 w 8690074"/>
              <a:gd name="connsiteY0" fmla="*/ 0 h 5641047"/>
              <a:gd name="connsiteX1" fmla="*/ 460473 w 8690074"/>
              <a:gd name="connsiteY1" fmla="*/ 1962150 h 5641047"/>
              <a:gd name="connsiteX2" fmla="*/ 4994373 w 8690074"/>
              <a:gd name="connsiteY2" fmla="*/ 5295900 h 5641047"/>
              <a:gd name="connsiteX3" fmla="*/ 8690074 w 8690074"/>
              <a:gd name="connsiteY3" fmla="*/ 5505450 h 5641047"/>
              <a:gd name="connsiteX0" fmla="*/ 2005881 w 8292381"/>
              <a:gd name="connsiteY0" fmla="*/ 0 h 6326847"/>
              <a:gd name="connsiteX1" fmla="*/ 62780 w 8292381"/>
              <a:gd name="connsiteY1" fmla="*/ 2647950 h 6326847"/>
              <a:gd name="connsiteX2" fmla="*/ 4596680 w 8292381"/>
              <a:gd name="connsiteY2" fmla="*/ 5981700 h 6326847"/>
              <a:gd name="connsiteX3" fmla="*/ 8292381 w 8292381"/>
              <a:gd name="connsiteY3" fmla="*/ 6191250 h 6326847"/>
              <a:gd name="connsiteX0" fmla="*/ 518941 w 6805441"/>
              <a:gd name="connsiteY0" fmla="*/ 0 h 6308970"/>
              <a:gd name="connsiteX1" fmla="*/ 214140 w 6805441"/>
              <a:gd name="connsiteY1" fmla="*/ 2914650 h 6308970"/>
              <a:gd name="connsiteX2" fmla="*/ 3109740 w 6805441"/>
              <a:gd name="connsiteY2" fmla="*/ 5981700 h 6308970"/>
              <a:gd name="connsiteX3" fmla="*/ 6805441 w 6805441"/>
              <a:gd name="connsiteY3" fmla="*/ 6191250 h 6308970"/>
              <a:gd name="connsiteX0" fmla="*/ 840468 w 7126968"/>
              <a:gd name="connsiteY0" fmla="*/ 0 h 6308970"/>
              <a:gd name="connsiteX1" fmla="*/ 535667 w 7126968"/>
              <a:gd name="connsiteY1" fmla="*/ 2914650 h 6308970"/>
              <a:gd name="connsiteX2" fmla="*/ 3431267 w 7126968"/>
              <a:gd name="connsiteY2" fmla="*/ 5981700 h 6308970"/>
              <a:gd name="connsiteX3" fmla="*/ 7126968 w 7126968"/>
              <a:gd name="connsiteY3" fmla="*/ 6191250 h 6308970"/>
              <a:gd name="connsiteX0" fmla="*/ 896950 w 7183450"/>
              <a:gd name="connsiteY0" fmla="*/ 0 h 6235519"/>
              <a:gd name="connsiteX1" fmla="*/ 515949 w 7183450"/>
              <a:gd name="connsiteY1" fmla="*/ 4133850 h 6235519"/>
              <a:gd name="connsiteX2" fmla="*/ 3487749 w 7183450"/>
              <a:gd name="connsiteY2" fmla="*/ 5981700 h 6235519"/>
              <a:gd name="connsiteX3" fmla="*/ 7183450 w 7183450"/>
              <a:gd name="connsiteY3" fmla="*/ 6191250 h 6235519"/>
              <a:gd name="connsiteX0" fmla="*/ 820714 w 6783364"/>
              <a:gd name="connsiteY0" fmla="*/ 0 h 6673669"/>
              <a:gd name="connsiteX1" fmla="*/ 115863 w 6783364"/>
              <a:gd name="connsiteY1" fmla="*/ 4572000 h 6673669"/>
              <a:gd name="connsiteX2" fmla="*/ 3087663 w 6783364"/>
              <a:gd name="connsiteY2" fmla="*/ 6419850 h 6673669"/>
              <a:gd name="connsiteX3" fmla="*/ 6783364 w 6783364"/>
              <a:gd name="connsiteY3" fmla="*/ 6629400 h 6673669"/>
              <a:gd name="connsiteX0" fmla="*/ 943882 w 6906532"/>
              <a:gd name="connsiteY0" fmla="*/ 0 h 6639233"/>
              <a:gd name="connsiteX1" fmla="*/ 239031 w 6906532"/>
              <a:gd name="connsiteY1" fmla="*/ 4572000 h 6639233"/>
              <a:gd name="connsiteX2" fmla="*/ 5001531 w 6906532"/>
              <a:gd name="connsiteY2" fmla="*/ 6229350 h 6639233"/>
              <a:gd name="connsiteX3" fmla="*/ 6906532 w 6906532"/>
              <a:gd name="connsiteY3" fmla="*/ 6629400 h 6639233"/>
              <a:gd name="connsiteX0" fmla="*/ 943882 w 9668782"/>
              <a:gd name="connsiteY0" fmla="*/ 0 h 6267408"/>
              <a:gd name="connsiteX1" fmla="*/ 239031 w 9668782"/>
              <a:gd name="connsiteY1" fmla="*/ 4572000 h 6267408"/>
              <a:gd name="connsiteX2" fmla="*/ 5001531 w 9668782"/>
              <a:gd name="connsiteY2" fmla="*/ 6229350 h 6267408"/>
              <a:gd name="connsiteX3" fmla="*/ 9668782 w 9668782"/>
              <a:gd name="connsiteY3" fmla="*/ 5753100 h 6267408"/>
              <a:gd name="connsiteX0" fmla="*/ 1024881 w 9749781"/>
              <a:gd name="connsiteY0" fmla="*/ 0 h 6266450"/>
              <a:gd name="connsiteX1" fmla="*/ 224780 w 9749781"/>
              <a:gd name="connsiteY1" fmla="*/ 4591050 h 6266450"/>
              <a:gd name="connsiteX2" fmla="*/ 5082530 w 9749781"/>
              <a:gd name="connsiteY2" fmla="*/ 6229350 h 6266450"/>
              <a:gd name="connsiteX3" fmla="*/ 9749781 w 9749781"/>
              <a:gd name="connsiteY3" fmla="*/ 5753100 h 6266450"/>
              <a:gd name="connsiteX0" fmla="*/ 1218434 w 9943334"/>
              <a:gd name="connsiteY0" fmla="*/ 0 h 6266450"/>
              <a:gd name="connsiteX1" fmla="*/ 418333 w 9943334"/>
              <a:gd name="connsiteY1" fmla="*/ 4591050 h 6266450"/>
              <a:gd name="connsiteX2" fmla="*/ 5276083 w 9943334"/>
              <a:gd name="connsiteY2" fmla="*/ 6229350 h 6266450"/>
              <a:gd name="connsiteX3" fmla="*/ 9943334 w 9943334"/>
              <a:gd name="connsiteY3" fmla="*/ 5753100 h 6266450"/>
              <a:gd name="connsiteX0" fmla="*/ 1218434 w 9943334"/>
              <a:gd name="connsiteY0" fmla="*/ 0 h 6355891"/>
              <a:gd name="connsiteX1" fmla="*/ 418333 w 9943334"/>
              <a:gd name="connsiteY1" fmla="*/ 4591050 h 6355891"/>
              <a:gd name="connsiteX2" fmla="*/ 5276083 w 9943334"/>
              <a:gd name="connsiteY2" fmla="*/ 6229350 h 6355891"/>
              <a:gd name="connsiteX3" fmla="*/ 7066786 w 9943334"/>
              <a:gd name="connsiteY3" fmla="*/ 6191251 h 6355891"/>
              <a:gd name="connsiteX4" fmla="*/ 9943334 w 9943334"/>
              <a:gd name="connsiteY4" fmla="*/ 5753100 h 6355891"/>
              <a:gd name="connsiteX0" fmla="*/ 1218434 w 7066786"/>
              <a:gd name="connsiteY0" fmla="*/ 0 h 6355891"/>
              <a:gd name="connsiteX1" fmla="*/ 418333 w 7066786"/>
              <a:gd name="connsiteY1" fmla="*/ 4591050 h 6355891"/>
              <a:gd name="connsiteX2" fmla="*/ 5276083 w 7066786"/>
              <a:gd name="connsiteY2" fmla="*/ 6229350 h 6355891"/>
              <a:gd name="connsiteX3" fmla="*/ 7066786 w 7066786"/>
              <a:gd name="connsiteY3" fmla="*/ 6191251 h 6355891"/>
              <a:gd name="connsiteX0" fmla="*/ 1261641 w 7109993"/>
              <a:gd name="connsiteY0" fmla="*/ 0 h 6355891"/>
              <a:gd name="connsiteX1" fmla="*/ 290093 w 7109993"/>
              <a:gd name="connsiteY1" fmla="*/ 1657351 h 6355891"/>
              <a:gd name="connsiteX2" fmla="*/ 461540 w 7109993"/>
              <a:gd name="connsiteY2" fmla="*/ 4591050 h 6355891"/>
              <a:gd name="connsiteX3" fmla="*/ 5319290 w 7109993"/>
              <a:gd name="connsiteY3" fmla="*/ 6229350 h 6355891"/>
              <a:gd name="connsiteX4" fmla="*/ 7109993 w 7109993"/>
              <a:gd name="connsiteY4" fmla="*/ 6191251 h 6355891"/>
              <a:gd name="connsiteX0" fmla="*/ 290093 w 7109993"/>
              <a:gd name="connsiteY0" fmla="*/ 0 h 4698540"/>
              <a:gd name="connsiteX1" fmla="*/ 461540 w 7109993"/>
              <a:gd name="connsiteY1" fmla="*/ 2933699 h 4698540"/>
              <a:gd name="connsiteX2" fmla="*/ 5319290 w 7109993"/>
              <a:gd name="connsiteY2" fmla="*/ 4571999 h 4698540"/>
              <a:gd name="connsiteX3" fmla="*/ 7109993 w 7109993"/>
              <a:gd name="connsiteY3" fmla="*/ 4533900 h 4698540"/>
              <a:gd name="connsiteX0" fmla="*/ 290093 w 7319543"/>
              <a:gd name="connsiteY0" fmla="*/ 0 h 4860702"/>
              <a:gd name="connsiteX1" fmla="*/ 461540 w 7319543"/>
              <a:gd name="connsiteY1" fmla="*/ 2933699 h 4860702"/>
              <a:gd name="connsiteX2" fmla="*/ 5319290 w 7319543"/>
              <a:gd name="connsiteY2" fmla="*/ 4571999 h 4860702"/>
              <a:gd name="connsiteX3" fmla="*/ 7319543 w 7319543"/>
              <a:gd name="connsiteY3" fmla="*/ 4819650 h 4860702"/>
              <a:gd name="connsiteX0" fmla="*/ 290093 w 7319543"/>
              <a:gd name="connsiteY0" fmla="*/ 0 h 4819650"/>
              <a:gd name="connsiteX1" fmla="*/ 461540 w 7319543"/>
              <a:gd name="connsiteY1" fmla="*/ 2933699 h 4819650"/>
              <a:gd name="connsiteX2" fmla="*/ 5319290 w 7319543"/>
              <a:gd name="connsiteY2" fmla="*/ 4571999 h 4819650"/>
              <a:gd name="connsiteX3" fmla="*/ 7319543 w 7319543"/>
              <a:gd name="connsiteY3" fmla="*/ 4819650 h 4819650"/>
              <a:gd name="connsiteX0" fmla="*/ 290093 w 7662443"/>
              <a:gd name="connsiteY0" fmla="*/ 0 h 5086350"/>
              <a:gd name="connsiteX1" fmla="*/ 461540 w 7662443"/>
              <a:gd name="connsiteY1" fmla="*/ 2933699 h 5086350"/>
              <a:gd name="connsiteX2" fmla="*/ 5319290 w 7662443"/>
              <a:gd name="connsiteY2" fmla="*/ 4571999 h 5086350"/>
              <a:gd name="connsiteX3" fmla="*/ 7662443 w 7662443"/>
              <a:gd name="connsiteY3" fmla="*/ 5086350 h 5086350"/>
              <a:gd name="connsiteX0" fmla="*/ 226184 w 7598534"/>
              <a:gd name="connsiteY0" fmla="*/ 0 h 5086350"/>
              <a:gd name="connsiteX1" fmla="*/ 397631 w 7598534"/>
              <a:gd name="connsiteY1" fmla="*/ 2933699 h 5086350"/>
              <a:gd name="connsiteX2" fmla="*/ 4340981 w 7598534"/>
              <a:gd name="connsiteY2" fmla="*/ 4762499 h 5086350"/>
              <a:gd name="connsiteX3" fmla="*/ 7598534 w 7598534"/>
              <a:gd name="connsiteY3" fmla="*/ 5086350 h 5086350"/>
              <a:gd name="connsiteX0" fmla="*/ 458500 w 7830850"/>
              <a:gd name="connsiteY0" fmla="*/ 0 h 5086350"/>
              <a:gd name="connsiteX1" fmla="*/ 629947 w 7830850"/>
              <a:gd name="connsiteY1" fmla="*/ 2933699 h 5086350"/>
              <a:gd name="connsiteX2" fmla="*/ 7830850 w 7830850"/>
              <a:gd name="connsiteY2" fmla="*/ 5086350 h 5086350"/>
              <a:gd name="connsiteX0" fmla="*/ 458500 w 7830850"/>
              <a:gd name="connsiteY0" fmla="*/ 0 h 5086350"/>
              <a:gd name="connsiteX1" fmla="*/ 629947 w 7830850"/>
              <a:gd name="connsiteY1" fmla="*/ 2933699 h 5086350"/>
              <a:gd name="connsiteX2" fmla="*/ 7830850 w 7830850"/>
              <a:gd name="connsiteY2" fmla="*/ 5086350 h 5086350"/>
              <a:gd name="connsiteX0" fmla="*/ 0 w 7372350"/>
              <a:gd name="connsiteY0" fmla="*/ 0 h 5086350"/>
              <a:gd name="connsiteX1" fmla="*/ 7372350 w 7372350"/>
              <a:gd name="connsiteY1" fmla="*/ 5086350 h 5086350"/>
              <a:gd name="connsiteX0" fmla="*/ 0 w 7372350"/>
              <a:gd name="connsiteY0" fmla="*/ 0 h 5086350"/>
              <a:gd name="connsiteX1" fmla="*/ 7372350 w 7372350"/>
              <a:gd name="connsiteY1" fmla="*/ 5086350 h 5086350"/>
              <a:gd name="connsiteX0" fmla="*/ 74978 w 7447328"/>
              <a:gd name="connsiteY0" fmla="*/ 0 h 5086350"/>
              <a:gd name="connsiteX1" fmla="*/ 7447328 w 7447328"/>
              <a:gd name="connsiteY1" fmla="*/ 5086350 h 5086350"/>
              <a:gd name="connsiteX0" fmla="*/ 141401 w 7323251"/>
              <a:gd name="connsiteY0" fmla="*/ 0 h 6553200"/>
              <a:gd name="connsiteX1" fmla="*/ 7323251 w 7323251"/>
              <a:gd name="connsiteY1" fmla="*/ 6553200 h 6553200"/>
              <a:gd name="connsiteX0" fmla="*/ 43355 w 7225205"/>
              <a:gd name="connsiteY0" fmla="*/ 0 h 6553200"/>
              <a:gd name="connsiteX1" fmla="*/ 7225205 w 7225205"/>
              <a:gd name="connsiteY1" fmla="*/ 6553200 h 6553200"/>
              <a:gd name="connsiteX0" fmla="*/ 12870 w 7194720"/>
              <a:gd name="connsiteY0" fmla="*/ 0 h 6553200"/>
              <a:gd name="connsiteX1" fmla="*/ 165270 w 7194720"/>
              <a:gd name="connsiteY1" fmla="*/ 1543049 h 6553200"/>
              <a:gd name="connsiteX2" fmla="*/ 7194720 w 7194720"/>
              <a:gd name="connsiteY2" fmla="*/ 6553200 h 6553200"/>
              <a:gd name="connsiteX0" fmla="*/ 165270 w 7194720"/>
              <a:gd name="connsiteY0" fmla="*/ 0 h 5010151"/>
              <a:gd name="connsiteX1" fmla="*/ 7194720 w 7194720"/>
              <a:gd name="connsiteY1" fmla="*/ 5010151 h 5010151"/>
              <a:gd name="connsiteX0" fmla="*/ 0 w 7029450"/>
              <a:gd name="connsiteY0" fmla="*/ 0 h 5010151"/>
              <a:gd name="connsiteX1" fmla="*/ 4660468 w 7029450"/>
              <a:gd name="connsiteY1" fmla="*/ 4749722 h 5010151"/>
              <a:gd name="connsiteX2" fmla="*/ 7029450 w 7029450"/>
              <a:gd name="connsiteY2" fmla="*/ 5010151 h 5010151"/>
              <a:gd name="connsiteX0" fmla="*/ 0 w 7029450"/>
              <a:gd name="connsiteY0" fmla="*/ 0 h 5010151"/>
              <a:gd name="connsiteX1" fmla="*/ 480729 w 7029450"/>
              <a:gd name="connsiteY1" fmla="*/ 508456 h 5010151"/>
              <a:gd name="connsiteX2" fmla="*/ 4660468 w 7029450"/>
              <a:gd name="connsiteY2" fmla="*/ 4749722 h 5010151"/>
              <a:gd name="connsiteX3" fmla="*/ 7029450 w 7029450"/>
              <a:gd name="connsiteY3" fmla="*/ 5010151 h 5010151"/>
              <a:gd name="connsiteX0" fmla="*/ 0 w 4660468"/>
              <a:gd name="connsiteY0" fmla="*/ 0 h 4749722"/>
              <a:gd name="connsiteX1" fmla="*/ 480729 w 4660468"/>
              <a:gd name="connsiteY1" fmla="*/ 508456 h 4749722"/>
              <a:gd name="connsiteX2" fmla="*/ 4660468 w 4660468"/>
              <a:gd name="connsiteY2" fmla="*/ 4749722 h 4749722"/>
              <a:gd name="connsiteX0" fmla="*/ 0 w 4660468"/>
              <a:gd name="connsiteY0" fmla="*/ 0 h 4749722"/>
              <a:gd name="connsiteX1" fmla="*/ 480729 w 4660468"/>
              <a:gd name="connsiteY1" fmla="*/ 508456 h 4749722"/>
              <a:gd name="connsiteX2" fmla="*/ 4660468 w 4660468"/>
              <a:gd name="connsiteY2" fmla="*/ 4749722 h 4749722"/>
              <a:gd name="connsiteX0" fmla="*/ 0 w 4179739"/>
              <a:gd name="connsiteY0" fmla="*/ 0 h 4241266"/>
              <a:gd name="connsiteX1" fmla="*/ 4179739 w 4179739"/>
              <a:gd name="connsiteY1" fmla="*/ 4241266 h 4241266"/>
              <a:gd name="connsiteX0" fmla="*/ 254777 w 4434516"/>
              <a:gd name="connsiteY0" fmla="*/ 0 h 4241266"/>
              <a:gd name="connsiteX1" fmla="*/ 4434516 w 4434516"/>
              <a:gd name="connsiteY1" fmla="*/ 4241266 h 4241266"/>
              <a:gd name="connsiteX0" fmla="*/ 176627 w 4840773"/>
              <a:gd name="connsiteY0" fmla="*/ 0 h 4228865"/>
              <a:gd name="connsiteX1" fmla="*/ 4840773 w 4840773"/>
              <a:gd name="connsiteY1" fmla="*/ 4228865 h 4228865"/>
              <a:gd name="connsiteX0" fmla="*/ 13818 w 4677964"/>
              <a:gd name="connsiteY0" fmla="*/ 0 h 4228865"/>
              <a:gd name="connsiteX1" fmla="*/ 4677964 w 4677964"/>
              <a:gd name="connsiteY1" fmla="*/ 4228865 h 4228865"/>
              <a:gd name="connsiteX0" fmla="*/ 15555 w 4652021"/>
              <a:gd name="connsiteY0" fmla="*/ 0 h 3050735"/>
              <a:gd name="connsiteX1" fmla="*/ 4652021 w 4652021"/>
              <a:gd name="connsiteY1" fmla="*/ 3050735 h 3050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52021" h="3050735">
                <a:moveTo>
                  <a:pt x="15555" y="0"/>
                </a:moveTo>
                <a:cubicBezTo>
                  <a:pt x="-2899" y="1264939"/>
                  <a:pt x="-422716" y="2467872"/>
                  <a:pt x="4652021" y="3050735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49" y="717244"/>
            <a:ext cx="1587402" cy="548641"/>
          </a:xfrm>
          <a:prstGeom prst="rect">
            <a:avLst/>
          </a:prstGeom>
        </p:spPr>
      </p:pic>
      <p:pic>
        <p:nvPicPr>
          <p:cNvPr id="10" name="Picture 9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1" y="406396"/>
            <a:ext cx="765810" cy="857250"/>
          </a:xfrm>
          <a:prstGeom prst="rect">
            <a:avLst/>
          </a:prstGeom>
        </p:spPr>
      </p:pic>
      <p:sp>
        <p:nvSpPr>
          <p:cNvPr id="2" name="Freeform 1"/>
          <p:cNvSpPr>
            <a:spLocks noChangeAspect="1"/>
          </p:cNvSpPr>
          <p:nvPr/>
        </p:nvSpPr>
        <p:spPr>
          <a:xfrm>
            <a:off x="1294350" y="596848"/>
            <a:ext cx="6555301" cy="4648305"/>
          </a:xfrm>
          <a:custGeom>
            <a:avLst/>
            <a:gdLst>
              <a:gd name="connsiteX0" fmla="*/ 0 w 6936827"/>
              <a:gd name="connsiteY0" fmla="*/ 977462 h 4918841"/>
              <a:gd name="connsiteX1" fmla="*/ 6211614 w 6936827"/>
              <a:gd name="connsiteY1" fmla="*/ 0 h 4918841"/>
              <a:gd name="connsiteX2" fmla="*/ 6936827 w 6936827"/>
              <a:gd name="connsiteY2" fmla="*/ 3983420 h 4918841"/>
              <a:gd name="connsiteX3" fmla="*/ 651641 w 6936827"/>
              <a:gd name="connsiteY3" fmla="*/ 4918841 h 4918841"/>
              <a:gd name="connsiteX4" fmla="*/ 0 w 6936827"/>
              <a:gd name="connsiteY4" fmla="*/ 977462 h 491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6827" h="4918841">
                <a:moveTo>
                  <a:pt x="0" y="977462"/>
                </a:moveTo>
                <a:lnTo>
                  <a:pt x="6211614" y="0"/>
                </a:lnTo>
                <a:lnTo>
                  <a:pt x="6936827" y="3983420"/>
                </a:lnTo>
                <a:lnTo>
                  <a:pt x="651641" y="4918841"/>
                </a:lnTo>
                <a:lnTo>
                  <a:pt x="0" y="977462"/>
                </a:lnTo>
                <a:close/>
              </a:path>
            </a:pathLst>
          </a:custGeom>
          <a:solidFill>
            <a:srgbClr val="A9DEF1"/>
          </a:solidFill>
          <a:ln w="38100">
            <a:noFill/>
            <a:prstDash val="dash"/>
          </a:ln>
          <a:effectLst>
            <a:outerShdw dist="127000" dir="27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09" y="1073150"/>
            <a:ext cx="5430530" cy="1524003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18" y="3753047"/>
            <a:ext cx="4213563" cy="2743205"/>
          </a:xfrm>
          <a:prstGeom prst="rect">
            <a:avLst/>
          </a:prstGeom>
        </p:spPr>
      </p:pic>
      <p:sp>
        <p:nvSpPr>
          <p:cNvPr id="9" name="Freeform 8"/>
          <p:cNvSpPr>
            <a:spLocks noChangeAspect="1"/>
          </p:cNvSpPr>
          <p:nvPr/>
        </p:nvSpPr>
        <p:spPr>
          <a:xfrm>
            <a:off x="2332787" y="6079841"/>
            <a:ext cx="188976" cy="173736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2" y="3506788"/>
            <a:ext cx="800100" cy="962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1063581">
            <a:off x="2245274" y="3292136"/>
            <a:ext cx="464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v</a:t>
            </a:r>
            <a:r>
              <a:rPr lang="en-GB" sz="3600" dirty="0" smtClean="0"/>
              <a:t>ideo.manchester.ac.uk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3388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49" y="3027806"/>
            <a:ext cx="1984252" cy="685802"/>
          </a:xfrm>
          <a:prstGeom prst="rect">
            <a:avLst/>
          </a:prstGeom>
        </p:spPr>
      </p:pic>
      <p:pic>
        <p:nvPicPr>
          <p:cNvPr id="22" name="Picture 21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2" y="1661159"/>
            <a:ext cx="1587402" cy="548642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4223134" y="2324099"/>
            <a:ext cx="5578090" cy="4743843"/>
          </a:xfrm>
          <a:custGeom>
            <a:avLst/>
            <a:gdLst>
              <a:gd name="connsiteX0" fmla="*/ 14274953 w 14274953"/>
              <a:gd name="connsiteY0" fmla="*/ 759870 h 6855870"/>
              <a:gd name="connsiteX1" fmla="*/ 8940953 w 14274953"/>
              <a:gd name="connsiteY1" fmla="*/ 1159920 h 6855870"/>
              <a:gd name="connsiteX2" fmla="*/ 2749703 w 14274953"/>
              <a:gd name="connsiteY2" fmla="*/ 35970 h 6855870"/>
              <a:gd name="connsiteX3" fmla="*/ 44603 w 14274953"/>
              <a:gd name="connsiteY3" fmla="*/ 2741070 h 6855870"/>
              <a:gd name="connsiteX4" fmla="*/ 1320953 w 14274953"/>
              <a:gd name="connsiteY4" fmla="*/ 6855870 h 6855870"/>
              <a:gd name="connsiteX0" fmla="*/ 14274953 w 14274953"/>
              <a:gd name="connsiteY0" fmla="*/ 849634 h 6945634"/>
              <a:gd name="connsiteX1" fmla="*/ 8940953 w 14274953"/>
              <a:gd name="connsiteY1" fmla="*/ 1249684 h 6945634"/>
              <a:gd name="connsiteX2" fmla="*/ 5740553 w 14274953"/>
              <a:gd name="connsiteY2" fmla="*/ 528754 h 6945634"/>
              <a:gd name="connsiteX3" fmla="*/ 2749703 w 14274953"/>
              <a:gd name="connsiteY3" fmla="*/ 125734 h 6945634"/>
              <a:gd name="connsiteX4" fmla="*/ 44603 w 14274953"/>
              <a:gd name="connsiteY4" fmla="*/ 2830834 h 6945634"/>
              <a:gd name="connsiteX5" fmla="*/ 1320953 w 14274953"/>
              <a:gd name="connsiteY5" fmla="*/ 6945634 h 6945634"/>
              <a:gd name="connsiteX0" fmla="*/ 14397722 w 14397722"/>
              <a:gd name="connsiteY0" fmla="*/ 849634 h 6945634"/>
              <a:gd name="connsiteX1" fmla="*/ 9063722 w 14397722"/>
              <a:gd name="connsiteY1" fmla="*/ 1249684 h 6945634"/>
              <a:gd name="connsiteX2" fmla="*/ 5863322 w 14397722"/>
              <a:gd name="connsiteY2" fmla="*/ 528754 h 6945634"/>
              <a:gd name="connsiteX3" fmla="*/ 2872472 w 14397722"/>
              <a:gd name="connsiteY3" fmla="*/ 125734 h 6945634"/>
              <a:gd name="connsiteX4" fmla="*/ 167372 w 14397722"/>
              <a:gd name="connsiteY4" fmla="*/ 2830834 h 6945634"/>
              <a:gd name="connsiteX5" fmla="*/ 415022 w 14397722"/>
              <a:gd name="connsiteY5" fmla="*/ 4719754 h 6945634"/>
              <a:gd name="connsiteX6" fmla="*/ 1443722 w 14397722"/>
              <a:gd name="connsiteY6" fmla="*/ 6945634 h 6945634"/>
              <a:gd name="connsiteX0" fmla="*/ 14397722 w 14397722"/>
              <a:gd name="connsiteY0" fmla="*/ 849634 h 4719754"/>
              <a:gd name="connsiteX1" fmla="*/ 9063722 w 14397722"/>
              <a:gd name="connsiteY1" fmla="*/ 1249684 h 4719754"/>
              <a:gd name="connsiteX2" fmla="*/ 5863322 w 14397722"/>
              <a:gd name="connsiteY2" fmla="*/ 528754 h 4719754"/>
              <a:gd name="connsiteX3" fmla="*/ 2872472 w 14397722"/>
              <a:gd name="connsiteY3" fmla="*/ 125734 h 4719754"/>
              <a:gd name="connsiteX4" fmla="*/ 167372 w 14397722"/>
              <a:gd name="connsiteY4" fmla="*/ 2830834 h 4719754"/>
              <a:gd name="connsiteX5" fmla="*/ 415022 w 14397722"/>
              <a:gd name="connsiteY5" fmla="*/ 4719754 h 4719754"/>
              <a:gd name="connsiteX0" fmla="*/ 9063722 w 9063722"/>
              <a:gd name="connsiteY0" fmla="*/ 1249684 h 4719754"/>
              <a:gd name="connsiteX1" fmla="*/ 5863322 w 9063722"/>
              <a:gd name="connsiteY1" fmla="*/ 528754 h 4719754"/>
              <a:gd name="connsiteX2" fmla="*/ 2872472 w 9063722"/>
              <a:gd name="connsiteY2" fmla="*/ 125734 h 4719754"/>
              <a:gd name="connsiteX3" fmla="*/ 167372 w 9063722"/>
              <a:gd name="connsiteY3" fmla="*/ 2830834 h 4719754"/>
              <a:gd name="connsiteX4" fmla="*/ 415022 w 9063722"/>
              <a:gd name="connsiteY4" fmla="*/ 4719754 h 4719754"/>
              <a:gd name="connsiteX0" fmla="*/ 5863322 w 5863322"/>
              <a:gd name="connsiteY0" fmla="*/ 528754 h 4719754"/>
              <a:gd name="connsiteX1" fmla="*/ 2872472 w 5863322"/>
              <a:gd name="connsiteY1" fmla="*/ 125734 h 4719754"/>
              <a:gd name="connsiteX2" fmla="*/ 167372 w 5863322"/>
              <a:gd name="connsiteY2" fmla="*/ 2830834 h 4719754"/>
              <a:gd name="connsiteX3" fmla="*/ 415022 w 5863322"/>
              <a:gd name="connsiteY3" fmla="*/ 4719754 h 4719754"/>
              <a:gd name="connsiteX0" fmla="*/ 5863322 w 5863322"/>
              <a:gd name="connsiteY0" fmla="*/ 458138 h 4649138"/>
              <a:gd name="connsiteX1" fmla="*/ 2872472 w 5863322"/>
              <a:gd name="connsiteY1" fmla="*/ 55118 h 4649138"/>
              <a:gd name="connsiteX2" fmla="*/ 167372 w 5863322"/>
              <a:gd name="connsiteY2" fmla="*/ 2760218 h 4649138"/>
              <a:gd name="connsiteX3" fmla="*/ 415022 w 5863322"/>
              <a:gd name="connsiteY3" fmla="*/ 4649138 h 4649138"/>
              <a:gd name="connsiteX0" fmla="*/ 5773214 w 5773214"/>
              <a:gd name="connsiteY0" fmla="*/ 145217 h 4336217"/>
              <a:gd name="connsiteX1" fmla="*/ 1544114 w 5773214"/>
              <a:gd name="connsiteY1" fmla="*/ 66047 h 4336217"/>
              <a:gd name="connsiteX2" fmla="*/ 77264 w 5773214"/>
              <a:gd name="connsiteY2" fmla="*/ 2447297 h 4336217"/>
              <a:gd name="connsiteX3" fmla="*/ 324914 w 5773214"/>
              <a:gd name="connsiteY3" fmla="*/ 4336217 h 4336217"/>
              <a:gd name="connsiteX0" fmla="*/ 5448300 w 5448300"/>
              <a:gd name="connsiteY0" fmla="*/ 247028 h 4438028"/>
              <a:gd name="connsiteX1" fmla="*/ 1219200 w 5448300"/>
              <a:gd name="connsiteY1" fmla="*/ 167858 h 4438028"/>
              <a:gd name="connsiteX2" fmla="*/ 0 w 5448300"/>
              <a:gd name="connsiteY2" fmla="*/ 4438028 h 4438028"/>
              <a:gd name="connsiteX0" fmla="*/ 5613393 w 5613393"/>
              <a:gd name="connsiteY0" fmla="*/ 331560 h 4522560"/>
              <a:gd name="connsiteX1" fmla="*/ 1384293 w 5613393"/>
              <a:gd name="connsiteY1" fmla="*/ 252390 h 4522560"/>
              <a:gd name="connsiteX2" fmla="*/ 165093 w 5613393"/>
              <a:gd name="connsiteY2" fmla="*/ 4522560 h 4522560"/>
              <a:gd name="connsiteX0" fmla="*/ 5600700 w 5600700"/>
              <a:gd name="connsiteY0" fmla="*/ 0 h 4648200"/>
              <a:gd name="connsiteX1" fmla="*/ 1219200 w 5600700"/>
              <a:gd name="connsiteY1" fmla="*/ 378030 h 4648200"/>
              <a:gd name="connsiteX2" fmla="*/ 0 w 5600700"/>
              <a:gd name="connsiteY2" fmla="*/ 4648200 h 4648200"/>
              <a:gd name="connsiteX0" fmla="*/ 5776257 w 5776257"/>
              <a:gd name="connsiteY0" fmla="*/ 0 h 4648200"/>
              <a:gd name="connsiteX1" fmla="*/ 423207 w 5776257"/>
              <a:gd name="connsiteY1" fmla="*/ 549480 h 4648200"/>
              <a:gd name="connsiteX2" fmla="*/ 175557 w 5776257"/>
              <a:gd name="connsiteY2" fmla="*/ 4648200 h 4648200"/>
              <a:gd name="connsiteX0" fmla="*/ 6013097 w 6013097"/>
              <a:gd name="connsiteY0" fmla="*/ 0 h 4648200"/>
              <a:gd name="connsiteX1" fmla="*/ 660047 w 6013097"/>
              <a:gd name="connsiteY1" fmla="*/ 549480 h 4648200"/>
              <a:gd name="connsiteX2" fmla="*/ 412397 w 6013097"/>
              <a:gd name="connsiteY2" fmla="*/ 4648200 h 4648200"/>
              <a:gd name="connsiteX0" fmla="*/ 6339678 w 6339678"/>
              <a:gd name="connsiteY0" fmla="*/ 0 h 4648200"/>
              <a:gd name="connsiteX1" fmla="*/ 986628 w 6339678"/>
              <a:gd name="connsiteY1" fmla="*/ 549480 h 4648200"/>
              <a:gd name="connsiteX2" fmla="*/ 738978 w 6339678"/>
              <a:gd name="connsiteY2" fmla="*/ 4648200 h 4648200"/>
              <a:gd name="connsiteX0" fmla="*/ 5979052 w 5979052"/>
              <a:gd name="connsiteY0" fmla="*/ 0 h 4705350"/>
              <a:gd name="connsiteX1" fmla="*/ 626002 w 5979052"/>
              <a:gd name="connsiteY1" fmla="*/ 549480 h 4705350"/>
              <a:gd name="connsiteX2" fmla="*/ 664102 w 5979052"/>
              <a:gd name="connsiteY2" fmla="*/ 4705350 h 4705350"/>
              <a:gd name="connsiteX0" fmla="*/ 6154129 w 6154129"/>
              <a:gd name="connsiteY0" fmla="*/ 0 h 4705350"/>
              <a:gd name="connsiteX1" fmla="*/ 801079 w 6154129"/>
              <a:gd name="connsiteY1" fmla="*/ 549480 h 4705350"/>
              <a:gd name="connsiteX2" fmla="*/ 839179 w 6154129"/>
              <a:gd name="connsiteY2" fmla="*/ 4705350 h 4705350"/>
              <a:gd name="connsiteX0" fmla="*/ 6495048 w 6495048"/>
              <a:gd name="connsiteY0" fmla="*/ 0 h 4705350"/>
              <a:gd name="connsiteX1" fmla="*/ 1141998 w 6495048"/>
              <a:gd name="connsiteY1" fmla="*/ 549480 h 4705350"/>
              <a:gd name="connsiteX2" fmla="*/ 1180098 w 6495048"/>
              <a:gd name="connsiteY2" fmla="*/ 4705350 h 4705350"/>
              <a:gd name="connsiteX0" fmla="*/ 6069736 w 6069736"/>
              <a:gd name="connsiteY0" fmla="*/ 0 h 4705350"/>
              <a:gd name="connsiteX1" fmla="*/ 1650136 w 6069736"/>
              <a:gd name="connsiteY1" fmla="*/ 530430 h 4705350"/>
              <a:gd name="connsiteX2" fmla="*/ 754786 w 6069736"/>
              <a:gd name="connsiteY2" fmla="*/ 4705350 h 4705350"/>
              <a:gd name="connsiteX0" fmla="*/ 5426865 w 5426865"/>
              <a:gd name="connsiteY0" fmla="*/ 0 h 4668244"/>
              <a:gd name="connsiteX1" fmla="*/ 1007265 w 5426865"/>
              <a:gd name="connsiteY1" fmla="*/ 530430 h 4668244"/>
              <a:gd name="connsiteX2" fmla="*/ 1386717 w 5426865"/>
              <a:gd name="connsiteY2" fmla="*/ 4668244 h 466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6865" h="4668244">
                <a:moveTo>
                  <a:pt x="5426865" y="0"/>
                </a:moveTo>
                <a:cubicBezTo>
                  <a:pt x="3118640" y="993775"/>
                  <a:pt x="2788440" y="89105"/>
                  <a:pt x="1007265" y="530430"/>
                </a:cubicBezTo>
                <a:cubicBezTo>
                  <a:pt x="-773910" y="971755"/>
                  <a:pt x="97667" y="4312026"/>
                  <a:pt x="1386717" y="4668244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1"/>
          <p:cNvSpPr/>
          <p:nvPr/>
        </p:nvSpPr>
        <p:spPr>
          <a:xfrm>
            <a:off x="1190625" y="1104900"/>
            <a:ext cx="6762750" cy="4000500"/>
          </a:xfrm>
          <a:custGeom>
            <a:avLst/>
            <a:gdLst>
              <a:gd name="connsiteX0" fmla="*/ 438150 w 6762750"/>
              <a:gd name="connsiteY0" fmla="*/ 0 h 4000500"/>
              <a:gd name="connsiteX1" fmla="*/ 6762750 w 6762750"/>
              <a:gd name="connsiteY1" fmla="*/ 704850 h 4000500"/>
              <a:gd name="connsiteX2" fmla="*/ 6381750 w 6762750"/>
              <a:gd name="connsiteY2" fmla="*/ 4000500 h 4000500"/>
              <a:gd name="connsiteX3" fmla="*/ 0 w 6762750"/>
              <a:gd name="connsiteY3" fmla="*/ 3105150 h 4000500"/>
              <a:gd name="connsiteX4" fmla="*/ 438150 w 6762750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2750" h="4000500">
                <a:moveTo>
                  <a:pt x="438150" y="0"/>
                </a:moveTo>
                <a:lnTo>
                  <a:pt x="6762750" y="704850"/>
                </a:lnTo>
                <a:lnTo>
                  <a:pt x="6381750" y="4000500"/>
                </a:lnTo>
                <a:lnTo>
                  <a:pt x="0" y="3105150"/>
                </a:lnTo>
                <a:lnTo>
                  <a:pt x="438150" y="0"/>
                </a:lnTo>
                <a:close/>
              </a:path>
            </a:pathLst>
          </a:custGeom>
          <a:solidFill>
            <a:srgbClr val="A2E6F4"/>
          </a:solidFill>
          <a:ln w="38100">
            <a:noFill/>
            <a:prstDash val="dash"/>
          </a:ln>
          <a:effectLst>
            <a:outerShdw dist="127000" dir="27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>
            <a:spLocks noChangeAspect="1"/>
          </p:cNvSpPr>
          <p:nvPr/>
        </p:nvSpPr>
        <p:spPr>
          <a:xfrm rot="16040703">
            <a:off x="1692430" y="668722"/>
            <a:ext cx="166092" cy="152698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>
            <a:spLocks noChangeAspect="1"/>
          </p:cNvSpPr>
          <p:nvPr/>
        </p:nvSpPr>
        <p:spPr>
          <a:xfrm rot="10959297" flipH="1">
            <a:off x="8404625" y="3970049"/>
            <a:ext cx="215920" cy="198507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>
            <a:spLocks noChangeAspect="1"/>
          </p:cNvSpPr>
          <p:nvPr/>
        </p:nvSpPr>
        <p:spPr>
          <a:xfrm rot="5559297" flipV="1">
            <a:off x="4408840" y="5002197"/>
            <a:ext cx="166092" cy="152698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913772" y="6521767"/>
            <a:ext cx="148590" cy="148590"/>
          </a:xfrm>
          <a:prstGeom prst="ellipse">
            <a:avLst/>
          </a:pr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 flipV="1">
            <a:off x="7792608" y="1149732"/>
            <a:ext cx="148215" cy="146430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685" h="1190171">
                <a:moveTo>
                  <a:pt x="478971" y="0"/>
                </a:moveTo>
                <a:lnTo>
                  <a:pt x="0" y="624114"/>
                </a:lnTo>
                <a:lnTo>
                  <a:pt x="406400" y="1190171"/>
                </a:lnTo>
                <a:lnTo>
                  <a:pt x="1204685" y="957943"/>
                </a:lnTo>
                <a:lnTo>
                  <a:pt x="478971" y="0"/>
                </a:lnTo>
                <a:close/>
              </a:path>
            </a:pathLst>
          </a:custGeom>
          <a:solidFill>
            <a:srgbClr val="DDD91D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>
            <a:spLocks noChangeAspect="1"/>
          </p:cNvSpPr>
          <p:nvPr/>
        </p:nvSpPr>
        <p:spPr>
          <a:xfrm rot="11304766">
            <a:off x="620957" y="2512604"/>
            <a:ext cx="148215" cy="146430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685" h="1190171">
                <a:moveTo>
                  <a:pt x="478971" y="0"/>
                </a:moveTo>
                <a:lnTo>
                  <a:pt x="0" y="624114"/>
                </a:lnTo>
                <a:lnTo>
                  <a:pt x="406400" y="1190171"/>
                </a:lnTo>
                <a:lnTo>
                  <a:pt x="1204685" y="957943"/>
                </a:lnTo>
                <a:lnTo>
                  <a:pt x="478971" y="0"/>
                </a:lnTo>
                <a:close/>
              </a:path>
            </a:pathLst>
          </a:custGeom>
          <a:solidFill>
            <a:srgbClr val="DDD91D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16" y="1447799"/>
            <a:ext cx="1719075" cy="762002"/>
          </a:xfrm>
          <a:prstGeom prst="rect">
            <a:avLst/>
          </a:prstGeom>
        </p:spPr>
      </p:pic>
      <p:pic>
        <p:nvPicPr>
          <p:cNvPr id="15" name="Picture 14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4" y="2718429"/>
            <a:ext cx="3489356" cy="3291846"/>
          </a:xfrm>
          <a:prstGeom prst="rect">
            <a:avLst/>
          </a:prstGeom>
        </p:spPr>
      </p:pic>
      <p:pic>
        <p:nvPicPr>
          <p:cNvPr id="16" name="Picture 15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90" y="5667374"/>
            <a:ext cx="1984252" cy="685802"/>
          </a:xfrm>
          <a:prstGeom prst="rect">
            <a:avLst/>
          </a:prstGeom>
        </p:spPr>
      </p:pic>
      <p:pic>
        <p:nvPicPr>
          <p:cNvPr id="18" name="Picture 17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71" y="826769"/>
            <a:ext cx="444247" cy="46939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474183">
            <a:off x="2278515" y="2796414"/>
            <a:ext cx="464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Web or mobile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2398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1" y="4615436"/>
            <a:ext cx="1984252" cy="685802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-159657" y="-87086"/>
            <a:ext cx="3353129" cy="3925679"/>
          </a:xfrm>
          <a:custGeom>
            <a:avLst/>
            <a:gdLst>
              <a:gd name="connsiteX0" fmla="*/ 3338285 w 3704761"/>
              <a:gd name="connsiteY0" fmla="*/ 0 h 4136572"/>
              <a:gd name="connsiteX1" fmla="*/ 3396342 w 3704761"/>
              <a:gd name="connsiteY1" fmla="*/ 2844800 h 4136572"/>
              <a:gd name="connsiteX2" fmla="*/ 0 w 3704761"/>
              <a:gd name="connsiteY2" fmla="*/ 4136572 h 4136572"/>
              <a:gd name="connsiteX0" fmla="*/ 3338285 w 3458213"/>
              <a:gd name="connsiteY0" fmla="*/ 0 h 4136572"/>
              <a:gd name="connsiteX1" fmla="*/ 2772228 w 3458213"/>
              <a:gd name="connsiteY1" fmla="*/ 3004457 h 4136572"/>
              <a:gd name="connsiteX2" fmla="*/ 0 w 3458213"/>
              <a:gd name="connsiteY2" fmla="*/ 4136572 h 4136572"/>
              <a:gd name="connsiteX0" fmla="*/ 3338285 w 3417220"/>
              <a:gd name="connsiteY0" fmla="*/ 0 h 4136572"/>
              <a:gd name="connsiteX1" fmla="*/ 2438399 w 3417220"/>
              <a:gd name="connsiteY1" fmla="*/ 3004457 h 4136572"/>
              <a:gd name="connsiteX2" fmla="*/ 0 w 3417220"/>
              <a:gd name="connsiteY2" fmla="*/ 4136572 h 4136572"/>
              <a:gd name="connsiteX0" fmla="*/ 3338285 w 3446628"/>
              <a:gd name="connsiteY0" fmla="*/ 0 h 4136572"/>
              <a:gd name="connsiteX1" fmla="*/ 2438399 w 3446628"/>
              <a:gd name="connsiteY1" fmla="*/ 3004457 h 4136572"/>
              <a:gd name="connsiteX2" fmla="*/ 0 w 3446628"/>
              <a:gd name="connsiteY2" fmla="*/ 4136572 h 4136572"/>
              <a:gd name="connsiteX0" fmla="*/ 4325256 w 4366812"/>
              <a:gd name="connsiteY0" fmla="*/ 0 h 4122057"/>
              <a:gd name="connsiteX1" fmla="*/ 2438399 w 4366812"/>
              <a:gd name="connsiteY1" fmla="*/ 2989942 h 4122057"/>
              <a:gd name="connsiteX2" fmla="*/ 0 w 4366812"/>
              <a:gd name="connsiteY2" fmla="*/ 4122057 h 4122057"/>
              <a:gd name="connsiteX0" fmla="*/ 4325256 w 4412848"/>
              <a:gd name="connsiteY0" fmla="*/ 0 h 4122057"/>
              <a:gd name="connsiteX1" fmla="*/ 3367313 w 4412848"/>
              <a:gd name="connsiteY1" fmla="*/ 3004456 h 4122057"/>
              <a:gd name="connsiteX2" fmla="*/ 0 w 4412848"/>
              <a:gd name="connsiteY2" fmla="*/ 4122057 h 4122057"/>
              <a:gd name="connsiteX0" fmla="*/ 4325256 w 4412848"/>
              <a:gd name="connsiteY0" fmla="*/ 0 h 4122057"/>
              <a:gd name="connsiteX1" fmla="*/ 3367313 w 4412848"/>
              <a:gd name="connsiteY1" fmla="*/ 3004456 h 4122057"/>
              <a:gd name="connsiteX2" fmla="*/ 1026212 w 4412848"/>
              <a:gd name="connsiteY2" fmla="*/ 3933371 h 4122057"/>
              <a:gd name="connsiteX3" fmla="*/ 0 w 4412848"/>
              <a:gd name="connsiteY3" fmla="*/ 4122057 h 4122057"/>
              <a:gd name="connsiteX0" fmla="*/ 3299044 w 3386636"/>
              <a:gd name="connsiteY0" fmla="*/ 0 h 3933371"/>
              <a:gd name="connsiteX1" fmla="*/ 2341101 w 3386636"/>
              <a:gd name="connsiteY1" fmla="*/ 3004456 h 3933371"/>
              <a:gd name="connsiteX2" fmla="*/ 0 w 3386636"/>
              <a:gd name="connsiteY2" fmla="*/ 3933371 h 3933371"/>
              <a:gd name="connsiteX0" fmla="*/ 3299044 w 3413557"/>
              <a:gd name="connsiteY0" fmla="*/ 67237 h 4000608"/>
              <a:gd name="connsiteX1" fmla="*/ 3352800 w 3413557"/>
              <a:gd name="connsiteY1" fmla="*/ 284951 h 4000608"/>
              <a:gd name="connsiteX2" fmla="*/ 2341101 w 3413557"/>
              <a:gd name="connsiteY2" fmla="*/ 3071693 h 4000608"/>
              <a:gd name="connsiteX3" fmla="*/ 0 w 3413557"/>
              <a:gd name="connsiteY3" fmla="*/ 4000608 h 4000608"/>
              <a:gd name="connsiteX0" fmla="*/ 3352800 w 3352800"/>
              <a:gd name="connsiteY0" fmla="*/ 0 h 3715657"/>
              <a:gd name="connsiteX1" fmla="*/ 2341101 w 3352800"/>
              <a:gd name="connsiteY1" fmla="*/ 2786742 h 3715657"/>
              <a:gd name="connsiteX2" fmla="*/ 0 w 3352800"/>
              <a:gd name="connsiteY2" fmla="*/ 3715657 h 3715657"/>
              <a:gd name="connsiteX0" fmla="*/ 3352800 w 3352800"/>
              <a:gd name="connsiteY0" fmla="*/ 0 h 3768815"/>
              <a:gd name="connsiteX1" fmla="*/ 2341101 w 3352800"/>
              <a:gd name="connsiteY1" fmla="*/ 2786742 h 3768815"/>
              <a:gd name="connsiteX2" fmla="*/ 0 w 3352800"/>
              <a:gd name="connsiteY2" fmla="*/ 3715657 h 3768815"/>
              <a:gd name="connsiteX0" fmla="*/ 3352800 w 3352800"/>
              <a:gd name="connsiteY0" fmla="*/ 0 h 3960230"/>
              <a:gd name="connsiteX1" fmla="*/ 2341101 w 3352800"/>
              <a:gd name="connsiteY1" fmla="*/ 2786742 h 3960230"/>
              <a:gd name="connsiteX2" fmla="*/ 0 w 3352800"/>
              <a:gd name="connsiteY2" fmla="*/ 3918857 h 3960230"/>
              <a:gd name="connsiteX0" fmla="*/ 3352800 w 3352800"/>
              <a:gd name="connsiteY0" fmla="*/ 0 h 3925679"/>
              <a:gd name="connsiteX1" fmla="*/ 2341101 w 3352800"/>
              <a:gd name="connsiteY1" fmla="*/ 2786742 h 3925679"/>
              <a:gd name="connsiteX2" fmla="*/ 0 w 3352800"/>
              <a:gd name="connsiteY2" fmla="*/ 3918857 h 3925679"/>
              <a:gd name="connsiteX0" fmla="*/ 3352800 w 3353129"/>
              <a:gd name="connsiteY0" fmla="*/ 0 h 3925679"/>
              <a:gd name="connsiteX1" fmla="*/ 2341101 w 3353129"/>
              <a:gd name="connsiteY1" fmla="*/ 2786742 h 3925679"/>
              <a:gd name="connsiteX2" fmla="*/ 0 w 3353129"/>
              <a:gd name="connsiteY2" fmla="*/ 3918857 h 392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3129" h="3925679">
                <a:moveTo>
                  <a:pt x="3352800" y="0"/>
                </a:moveTo>
                <a:cubicBezTo>
                  <a:pt x="3367315" y="1836057"/>
                  <a:pt x="2899901" y="2133599"/>
                  <a:pt x="2341101" y="2786742"/>
                </a:cubicBezTo>
                <a:cubicBezTo>
                  <a:pt x="1782301" y="3439885"/>
                  <a:pt x="1040190" y="3993848"/>
                  <a:pt x="0" y="3918857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1"/>
          <p:cNvSpPr/>
          <p:nvPr/>
        </p:nvSpPr>
        <p:spPr>
          <a:xfrm>
            <a:off x="1066800" y="904875"/>
            <a:ext cx="6953250" cy="5048250"/>
          </a:xfrm>
          <a:custGeom>
            <a:avLst/>
            <a:gdLst>
              <a:gd name="connsiteX0" fmla="*/ 0 w 6953250"/>
              <a:gd name="connsiteY0" fmla="*/ 895350 h 5048250"/>
              <a:gd name="connsiteX1" fmla="*/ 6343650 w 6953250"/>
              <a:gd name="connsiteY1" fmla="*/ 0 h 5048250"/>
              <a:gd name="connsiteX2" fmla="*/ 6953250 w 6953250"/>
              <a:gd name="connsiteY2" fmla="*/ 4191000 h 5048250"/>
              <a:gd name="connsiteX3" fmla="*/ 590550 w 6953250"/>
              <a:gd name="connsiteY3" fmla="*/ 5048250 h 5048250"/>
              <a:gd name="connsiteX4" fmla="*/ 0 w 6953250"/>
              <a:gd name="connsiteY4" fmla="*/ 895350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3250" h="5048250">
                <a:moveTo>
                  <a:pt x="0" y="895350"/>
                </a:moveTo>
                <a:lnTo>
                  <a:pt x="6343650" y="0"/>
                </a:lnTo>
                <a:lnTo>
                  <a:pt x="6953250" y="4191000"/>
                </a:lnTo>
                <a:lnTo>
                  <a:pt x="590550" y="5048250"/>
                </a:lnTo>
                <a:lnTo>
                  <a:pt x="0" y="895350"/>
                </a:lnTo>
                <a:close/>
              </a:path>
            </a:pathLst>
          </a:custGeom>
          <a:solidFill>
            <a:srgbClr val="A2E6F4"/>
          </a:solidFill>
          <a:ln w="38100">
            <a:noFill/>
            <a:prstDash val="dash"/>
          </a:ln>
          <a:effectLst>
            <a:outerShdw dist="127000" dir="27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1594557" y="725043"/>
            <a:ext cx="89154" cy="89154"/>
          </a:xfrm>
          <a:prstGeom prst="ellipse">
            <a:avLst/>
          </a:pr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2458916" y="912209"/>
            <a:ext cx="148590" cy="14859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135359" y="5951690"/>
            <a:ext cx="148590" cy="148590"/>
          </a:xfrm>
          <a:prstGeom prst="ellipse">
            <a:avLst/>
          </a:pr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>
            <a:spLocks noChangeAspect="1"/>
          </p:cNvSpPr>
          <p:nvPr/>
        </p:nvSpPr>
        <p:spPr>
          <a:xfrm rot="10959297" flipH="1">
            <a:off x="509811" y="5702246"/>
            <a:ext cx="241830" cy="222328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>
            <a:spLocks noChangeAspect="1"/>
          </p:cNvSpPr>
          <p:nvPr/>
        </p:nvSpPr>
        <p:spPr>
          <a:xfrm rot="8892220" flipV="1">
            <a:off x="8163505" y="4374940"/>
            <a:ext cx="215920" cy="198507"/>
          </a:xfrm>
          <a:custGeom>
            <a:avLst/>
            <a:gdLst>
              <a:gd name="connsiteX0" fmla="*/ 0 w 295275"/>
              <a:gd name="connsiteY0" fmla="*/ 71438 h 271463"/>
              <a:gd name="connsiteX1" fmla="*/ 295275 w 295275"/>
              <a:gd name="connsiteY1" fmla="*/ 0 h 271463"/>
              <a:gd name="connsiteX2" fmla="*/ 257175 w 295275"/>
              <a:gd name="connsiteY2" fmla="*/ 271463 h 271463"/>
              <a:gd name="connsiteX3" fmla="*/ 0 w 295275"/>
              <a:gd name="connsiteY3" fmla="*/ 71438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" h="271463">
                <a:moveTo>
                  <a:pt x="0" y="71438"/>
                </a:moveTo>
                <a:lnTo>
                  <a:pt x="295275" y="0"/>
                </a:lnTo>
                <a:lnTo>
                  <a:pt x="257175" y="271463"/>
                </a:lnTo>
                <a:lnTo>
                  <a:pt x="0" y="71438"/>
                </a:lnTo>
                <a:close/>
              </a:path>
            </a:pathLst>
          </a:cu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8383908" y="5053012"/>
            <a:ext cx="111443" cy="1114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 17"/>
          <p:cNvSpPr>
            <a:spLocks noChangeAspect="1"/>
          </p:cNvSpPr>
          <p:nvPr/>
        </p:nvSpPr>
        <p:spPr>
          <a:xfrm rot="6197589" flipV="1">
            <a:off x="8302161" y="6134692"/>
            <a:ext cx="135669" cy="145091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  <a:gd name="connsiteX0" fmla="*/ 478971 w 1204685"/>
              <a:gd name="connsiteY0" fmla="*/ 0 h 1551457"/>
              <a:gd name="connsiteX1" fmla="*/ 0 w 1204685"/>
              <a:gd name="connsiteY1" fmla="*/ 624114 h 1551457"/>
              <a:gd name="connsiteX2" fmla="*/ 664464 w 1204685"/>
              <a:gd name="connsiteY2" fmla="*/ 1551457 h 1551457"/>
              <a:gd name="connsiteX3" fmla="*/ 1204685 w 1204685"/>
              <a:gd name="connsiteY3" fmla="*/ 957943 h 1551457"/>
              <a:gd name="connsiteX4" fmla="*/ 478971 w 1204685"/>
              <a:gd name="connsiteY4" fmla="*/ 0 h 1551457"/>
              <a:gd name="connsiteX0" fmla="*/ 478971 w 1204685"/>
              <a:gd name="connsiteY0" fmla="*/ 0 h 1241783"/>
              <a:gd name="connsiteX1" fmla="*/ 0 w 1204685"/>
              <a:gd name="connsiteY1" fmla="*/ 624114 h 1241783"/>
              <a:gd name="connsiteX2" fmla="*/ 406402 w 1204685"/>
              <a:gd name="connsiteY2" fmla="*/ 1241783 h 1241783"/>
              <a:gd name="connsiteX3" fmla="*/ 1204685 w 1204685"/>
              <a:gd name="connsiteY3" fmla="*/ 957943 h 1241783"/>
              <a:gd name="connsiteX4" fmla="*/ 478971 w 1204685"/>
              <a:gd name="connsiteY4" fmla="*/ 0 h 1241783"/>
              <a:gd name="connsiteX0" fmla="*/ 652678 w 1378392"/>
              <a:gd name="connsiteY0" fmla="*/ 0 h 1241783"/>
              <a:gd name="connsiteX1" fmla="*/ -1 w 1378392"/>
              <a:gd name="connsiteY1" fmla="*/ 551252 h 1241783"/>
              <a:gd name="connsiteX2" fmla="*/ 580109 w 1378392"/>
              <a:gd name="connsiteY2" fmla="*/ 1241783 h 1241783"/>
              <a:gd name="connsiteX3" fmla="*/ 1378392 w 1378392"/>
              <a:gd name="connsiteY3" fmla="*/ 957943 h 1241783"/>
              <a:gd name="connsiteX4" fmla="*/ 652678 w 1378392"/>
              <a:gd name="connsiteY4" fmla="*/ 0 h 1241783"/>
              <a:gd name="connsiteX0" fmla="*/ 652678 w 1378392"/>
              <a:gd name="connsiteY0" fmla="*/ 0 h 1474107"/>
              <a:gd name="connsiteX1" fmla="*/ -1 w 1378392"/>
              <a:gd name="connsiteY1" fmla="*/ 551252 h 1474107"/>
              <a:gd name="connsiteX2" fmla="*/ 620679 w 1378392"/>
              <a:gd name="connsiteY2" fmla="*/ 1474108 h 1474107"/>
              <a:gd name="connsiteX3" fmla="*/ 1378392 w 1378392"/>
              <a:gd name="connsiteY3" fmla="*/ 957943 h 1474107"/>
              <a:gd name="connsiteX4" fmla="*/ 652678 w 1378392"/>
              <a:gd name="connsiteY4" fmla="*/ 0 h 14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392" h="1474107">
                <a:moveTo>
                  <a:pt x="652678" y="0"/>
                </a:moveTo>
                <a:lnTo>
                  <a:pt x="-1" y="551252"/>
                </a:lnTo>
                <a:lnTo>
                  <a:pt x="620679" y="1474108"/>
                </a:lnTo>
                <a:lnTo>
                  <a:pt x="1378392" y="957943"/>
                </a:lnTo>
                <a:lnTo>
                  <a:pt x="652678" y="0"/>
                </a:ln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>
            <a:spLocks noChangeAspect="1"/>
          </p:cNvSpPr>
          <p:nvPr/>
        </p:nvSpPr>
        <p:spPr>
          <a:xfrm rot="6197589" flipV="1">
            <a:off x="4930774" y="364521"/>
            <a:ext cx="169587" cy="181364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  <a:gd name="connsiteX0" fmla="*/ 478971 w 1204685"/>
              <a:gd name="connsiteY0" fmla="*/ 0 h 1551457"/>
              <a:gd name="connsiteX1" fmla="*/ 0 w 1204685"/>
              <a:gd name="connsiteY1" fmla="*/ 624114 h 1551457"/>
              <a:gd name="connsiteX2" fmla="*/ 664464 w 1204685"/>
              <a:gd name="connsiteY2" fmla="*/ 1551457 h 1551457"/>
              <a:gd name="connsiteX3" fmla="*/ 1204685 w 1204685"/>
              <a:gd name="connsiteY3" fmla="*/ 957943 h 1551457"/>
              <a:gd name="connsiteX4" fmla="*/ 478971 w 1204685"/>
              <a:gd name="connsiteY4" fmla="*/ 0 h 1551457"/>
              <a:gd name="connsiteX0" fmla="*/ 478971 w 1204685"/>
              <a:gd name="connsiteY0" fmla="*/ 0 h 1241783"/>
              <a:gd name="connsiteX1" fmla="*/ 0 w 1204685"/>
              <a:gd name="connsiteY1" fmla="*/ 624114 h 1241783"/>
              <a:gd name="connsiteX2" fmla="*/ 406402 w 1204685"/>
              <a:gd name="connsiteY2" fmla="*/ 1241783 h 1241783"/>
              <a:gd name="connsiteX3" fmla="*/ 1204685 w 1204685"/>
              <a:gd name="connsiteY3" fmla="*/ 957943 h 1241783"/>
              <a:gd name="connsiteX4" fmla="*/ 478971 w 1204685"/>
              <a:gd name="connsiteY4" fmla="*/ 0 h 1241783"/>
              <a:gd name="connsiteX0" fmla="*/ 652678 w 1378392"/>
              <a:gd name="connsiteY0" fmla="*/ 0 h 1241783"/>
              <a:gd name="connsiteX1" fmla="*/ -1 w 1378392"/>
              <a:gd name="connsiteY1" fmla="*/ 551252 h 1241783"/>
              <a:gd name="connsiteX2" fmla="*/ 580109 w 1378392"/>
              <a:gd name="connsiteY2" fmla="*/ 1241783 h 1241783"/>
              <a:gd name="connsiteX3" fmla="*/ 1378392 w 1378392"/>
              <a:gd name="connsiteY3" fmla="*/ 957943 h 1241783"/>
              <a:gd name="connsiteX4" fmla="*/ 652678 w 1378392"/>
              <a:gd name="connsiteY4" fmla="*/ 0 h 1241783"/>
              <a:gd name="connsiteX0" fmla="*/ 652678 w 1378392"/>
              <a:gd name="connsiteY0" fmla="*/ 0 h 1474107"/>
              <a:gd name="connsiteX1" fmla="*/ -1 w 1378392"/>
              <a:gd name="connsiteY1" fmla="*/ 551252 h 1474107"/>
              <a:gd name="connsiteX2" fmla="*/ 620679 w 1378392"/>
              <a:gd name="connsiteY2" fmla="*/ 1474108 h 1474107"/>
              <a:gd name="connsiteX3" fmla="*/ 1378392 w 1378392"/>
              <a:gd name="connsiteY3" fmla="*/ 957943 h 1474107"/>
              <a:gd name="connsiteX4" fmla="*/ 652678 w 1378392"/>
              <a:gd name="connsiteY4" fmla="*/ 0 h 14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392" h="1474107">
                <a:moveTo>
                  <a:pt x="652678" y="0"/>
                </a:moveTo>
                <a:lnTo>
                  <a:pt x="-1" y="551252"/>
                </a:lnTo>
                <a:lnTo>
                  <a:pt x="620679" y="1474108"/>
                </a:lnTo>
                <a:lnTo>
                  <a:pt x="1378392" y="957943"/>
                </a:lnTo>
                <a:lnTo>
                  <a:pt x="652678" y="0"/>
                </a:ln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>
            <a:spLocks noChangeAspect="1"/>
          </p:cNvSpPr>
          <p:nvPr/>
        </p:nvSpPr>
        <p:spPr>
          <a:xfrm rot="13739509" flipH="1" flipV="1">
            <a:off x="361439" y="1253688"/>
            <a:ext cx="101752" cy="108818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  <a:gd name="connsiteX0" fmla="*/ 478971 w 1204685"/>
              <a:gd name="connsiteY0" fmla="*/ 0 h 1551457"/>
              <a:gd name="connsiteX1" fmla="*/ 0 w 1204685"/>
              <a:gd name="connsiteY1" fmla="*/ 624114 h 1551457"/>
              <a:gd name="connsiteX2" fmla="*/ 664464 w 1204685"/>
              <a:gd name="connsiteY2" fmla="*/ 1551457 h 1551457"/>
              <a:gd name="connsiteX3" fmla="*/ 1204685 w 1204685"/>
              <a:gd name="connsiteY3" fmla="*/ 957943 h 1551457"/>
              <a:gd name="connsiteX4" fmla="*/ 478971 w 1204685"/>
              <a:gd name="connsiteY4" fmla="*/ 0 h 1551457"/>
              <a:gd name="connsiteX0" fmla="*/ 478971 w 1204685"/>
              <a:gd name="connsiteY0" fmla="*/ 0 h 1241783"/>
              <a:gd name="connsiteX1" fmla="*/ 0 w 1204685"/>
              <a:gd name="connsiteY1" fmla="*/ 624114 h 1241783"/>
              <a:gd name="connsiteX2" fmla="*/ 406402 w 1204685"/>
              <a:gd name="connsiteY2" fmla="*/ 1241783 h 1241783"/>
              <a:gd name="connsiteX3" fmla="*/ 1204685 w 1204685"/>
              <a:gd name="connsiteY3" fmla="*/ 957943 h 1241783"/>
              <a:gd name="connsiteX4" fmla="*/ 478971 w 1204685"/>
              <a:gd name="connsiteY4" fmla="*/ 0 h 1241783"/>
              <a:gd name="connsiteX0" fmla="*/ 652678 w 1378392"/>
              <a:gd name="connsiteY0" fmla="*/ 0 h 1241783"/>
              <a:gd name="connsiteX1" fmla="*/ -1 w 1378392"/>
              <a:gd name="connsiteY1" fmla="*/ 551252 h 1241783"/>
              <a:gd name="connsiteX2" fmla="*/ 580109 w 1378392"/>
              <a:gd name="connsiteY2" fmla="*/ 1241783 h 1241783"/>
              <a:gd name="connsiteX3" fmla="*/ 1378392 w 1378392"/>
              <a:gd name="connsiteY3" fmla="*/ 957943 h 1241783"/>
              <a:gd name="connsiteX4" fmla="*/ 652678 w 1378392"/>
              <a:gd name="connsiteY4" fmla="*/ 0 h 1241783"/>
              <a:gd name="connsiteX0" fmla="*/ 652678 w 1378392"/>
              <a:gd name="connsiteY0" fmla="*/ 0 h 1474107"/>
              <a:gd name="connsiteX1" fmla="*/ -1 w 1378392"/>
              <a:gd name="connsiteY1" fmla="*/ 551252 h 1474107"/>
              <a:gd name="connsiteX2" fmla="*/ 620679 w 1378392"/>
              <a:gd name="connsiteY2" fmla="*/ 1474108 h 1474107"/>
              <a:gd name="connsiteX3" fmla="*/ 1378392 w 1378392"/>
              <a:gd name="connsiteY3" fmla="*/ 957943 h 1474107"/>
              <a:gd name="connsiteX4" fmla="*/ 652678 w 1378392"/>
              <a:gd name="connsiteY4" fmla="*/ 0 h 14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392" h="1474107">
                <a:moveTo>
                  <a:pt x="652678" y="0"/>
                </a:moveTo>
                <a:lnTo>
                  <a:pt x="-1" y="551252"/>
                </a:lnTo>
                <a:lnTo>
                  <a:pt x="620679" y="1474108"/>
                </a:lnTo>
                <a:lnTo>
                  <a:pt x="1378392" y="957943"/>
                </a:lnTo>
                <a:lnTo>
                  <a:pt x="652678" y="0"/>
                </a:lnTo>
                <a:close/>
              </a:path>
            </a:pathLst>
          </a:custGeom>
          <a:solidFill>
            <a:srgbClr val="DDD91D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11" y="1638784"/>
            <a:ext cx="3813056" cy="1218228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20" y="814197"/>
            <a:ext cx="2444806" cy="2971117"/>
          </a:xfrm>
          <a:prstGeom prst="rect">
            <a:avLst/>
          </a:prstGeom>
        </p:spPr>
      </p:pic>
      <p:pic>
        <p:nvPicPr>
          <p:cNvPr id="14" name="Picture 13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50" y="5548502"/>
            <a:ext cx="484633" cy="512065"/>
          </a:xfrm>
          <a:prstGeom prst="rect">
            <a:avLst/>
          </a:prstGeom>
        </p:spPr>
      </p:pic>
      <p:pic>
        <p:nvPicPr>
          <p:cNvPr id="21" name="Picture 20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39" y="354323"/>
            <a:ext cx="521818" cy="7315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21112640">
            <a:off x="1962747" y="3300645"/>
            <a:ext cx="4642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All over campus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0554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5257800" y="4591051"/>
            <a:ext cx="4000500" cy="2343148"/>
          </a:xfrm>
          <a:custGeom>
            <a:avLst/>
            <a:gdLst>
              <a:gd name="connsiteX0" fmla="*/ 4210050 w 4210050"/>
              <a:gd name="connsiteY0" fmla="*/ 0 h 1790700"/>
              <a:gd name="connsiteX1" fmla="*/ 1085850 w 4210050"/>
              <a:gd name="connsiteY1" fmla="*/ 304800 h 1790700"/>
              <a:gd name="connsiteX2" fmla="*/ 0 w 4210050"/>
              <a:gd name="connsiteY2" fmla="*/ 1790700 h 1790700"/>
              <a:gd name="connsiteX0" fmla="*/ 4210050 w 4210050"/>
              <a:gd name="connsiteY0" fmla="*/ 91268 h 1881968"/>
              <a:gd name="connsiteX1" fmla="*/ 2266950 w 4210050"/>
              <a:gd name="connsiteY1" fmla="*/ 148418 h 1881968"/>
              <a:gd name="connsiteX2" fmla="*/ 0 w 4210050"/>
              <a:gd name="connsiteY2" fmla="*/ 1881968 h 1881968"/>
              <a:gd name="connsiteX0" fmla="*/ 4210050 w 4210050"/>
              <a:gd name="connsiteY0" fmla="*/ 25741 h 1816441"/>
              <a:gd name="connsiteX1" fmla="*/ 2266950 w 4210050"/>
              <a:gd name="connsiteY1" fmla="*/ 82891 h 1816441"/>
              <a:gd name="connsiteX2" fmla="*/ 0 w 4210050"/>
              <a:gd name="connsiteY2" fmla="*/ 1816441 h 1816441"/>
              <a:gd name="connsiteX0" fmla="*/ 5943600 w 5943600"/>
              <a:gd name="connsiteY0" fmla="*/ 91268 h 1881968"/>
              <a:gd name="connsiteX1" fmla="*/ 2266950 w 5943600"/>
              <a:gd name="connsiteY1" fmla="*/ 148418 h 1881968"/>
              <a:gd name="connsiteX2" fmla="*/ 0 w 5943600"/>
              <a:gd name="connsiteY2" fmla="*/ 1881968 h 1881968"/>
              <a:gd name="connsiteX0" fmla="*/ 5448300 w 5448300"/>
              <a:gd name="connsiteY0" fmla="*/ 87097 h 1820647"/>
              <a:gd name="connsiteX1" fmla="*/ 1771650 w 5448300"/>
              <a:gd name="connsiteY1" fmla="*/ 144247 h 1820647"/>
              <a:gd name="connsiteX2" fmla="*/ 0 w 5448300"/>
              <a:gd name="connsiteY2" fmla="*/ 1820647 h 1820647"/>
              <a:gd name="connsiteX0" fmla="*/ 5448300 w 5448300"/>
              <a:gd name="connsiteY0" fmla="*/ 87097 h 1820647"/>
              <a:gd name="connsiteX1" fmla="*/ 1771650 w 5448300"/>
              <a:gd name="connsiteY1" fmla="*/ 144247 h 1820647"/>
              <a:gd name="connsiteX2" fmla="*/ 0 w 5448300"/>
              <a:gd name="connsiteY2" fmla="*/ 1820647 h 1820647"/>
              <a:gd name="connsiteX0" fmla="*/ 5448300 w 5448300"/>
              <a:gd name="connsiteY0" fmla="*/ 282715 h 2016265"/>
              <a:gd name="connsiteX1" fmla="*/ 1981200 w 5448300"/>
              <a:gd name="connsiteY1" fmla="*/ 92215 h 2016265"/>
              <a:gd name="connsiteX2" fmla="*/ 0 w 5448300"/>
              <a:gd name="connsiteY2" fmla="*/ 2016265 h 2016265"/>
              <a:gd name="connsiteX0" fmla="*/ 5448300 w 5448300"/>
              <a:gd name="connsiteY0" fmla="*/ 290546 h 2024096"/>
              <a:gd name="connsiteX1" fmla="*/ 1981200 w 5448300"/>
              <a:gd name="connsiteY1" fmla="*/ 100046 h 2024096"/>
              <a:gd name="connsiteX2" fmla="*/ 0 w 5448300"/>
              <a:gd name="connsiteY2" fmla="*/ 2024096 h 2024096"/>
              <a:gd name="connsiteX0" fmla="*/ 5162550 w 5162550"/>
              <a:gd name="connsiteY0" fmla="*/ 82809 h 2102109"/>
              <a:gd name="connsiteX1" fmla="*/ 1981200 w 5162550"/>
              <a:gd name="connsiteY1" fmla="*/ 178059 h 2102109"/>
              <a:gd name="connsiteX2" fmla="*/ 0 w 5162550"/>
              <a:gd name="connsiteY2" fmla="*/ 2102109 h 2102109"/>
              <a:gd name="connsiteX0" fmla="*/ 5162550 w 5162550"/>
              <a:gd name="connsiteY0" fmla="*/ 157320 h 2176620"/>
              <a:gd name="connsiteX1" fmla="*/ 1981200 w 5162550"/>
              <a:gd name="connsiteY1" fmla="*/ 252570 h 2176620"/>
              <a:gd name="connsiteX2" fmla="*/ 0 w 5162550"/>
              <a:gd name="connsiteY2" fmla="*/ 2176620 h 2176620"/>
              <a:gd name="connsiteX0" fmla="*/ 5410200 w 5410200"/>
              <a:gd name="connsiteY0" fmla="*/ 82810 h 2102110"/>
              <a:gd name="connsiteX1" fmla="*/ 2228850 w 5410200"/>
              <a:gd name="connsiteY1" fmla="*/ 178060 h 2102110"/>
              <a:gd name="connsiteX2" fmla="*/ 0 w 5410200"/>
              <a:gd name="connsiteY2" fmla="*/ 2102110 h 2102110"/>
              <a:gd name="connsiteX0" fmla="*/ 5410200 w 5410200"/>
              <a:gd name="connsiteY0" fmla="*/ 82810 h 2102110"/>
              <a:gd name="connsiteX1" fmla="*/ 2228850 w 5410200"/>
              <a:gd name="connsiteY1" fmla="*/ 178060 h 2102110"/>
              <a:gd name="connsiteX2" fmla="*/ 0 w 5410200"/>
              <a:gd name="connsiteY2" fmla="*/ 2102110 h 2102110"/>
              <a:gd name="connsiteX0" fmla="*/ 5410200 w 5410200"/>
              <a:gd name="connsiteY0" fmla="*/ 96262 h 2115562"/>
              <a:gd name="connsiteX1" fmla="*/ 3924300 w 5410200"/>
              <a:gd name="connsiteY1" fmla="*/ 58163 h 2115562"/>
              <a:gd name="connsiteX2" fmla="*/ 2228850 w 5410200"/>
              <a:gd name="connsiteY2" fmla="*/ 191512 h 2115562"/>
              <a:gd name="connsiteX3" fmla="*/ 0 w 5410200"/>
              <a:gd name="connsiteY3" fmla="*/ 2115562 h 2115562"/>
              <a:gd name="connsiteX0" fmla="*/ 3924300 w 3924300"/>
              <a:gd name="connsiteY0" fmla="*/ 58163 h 2115562"/>
              <a:gd name="connsiteX1" fmla="*/ 2228850 w 3924300"/>
              <a:gd name="connsiteY1" fmla="*/ 191512 h 2115562"/>
              <a:gd name="connsiteX2" fmla="*/ 0 w 3924300"/>
              <a:gd name="connsiteY2" fmla="*/ 2115562 h 2115562"/>
              <a:gd name="connsiteX0" fmla="*/ 3924300 w 3924300"/>
              <a:gd name="connsiteY0" fmla="*/ 94451 h 2151850"/>
              <a:gd name="connsiteX1" fmla="*/ 1828800 w 3924300"/>
              <a:gd name="connsiteY1" fmla="*/ 170650 h 2151850"/>
              <a:gd name="connsiteX2" fmla="*/ 0 w 3924300"/>
              <a:gd name="connsiteY2" fmla="*/ 2151850 h 2151850"/>
              <a:gd name="connsiteX0" fmla="*/ 3924300 w 3924300"/>
              <a:gd name="connsiteY0" fmla="*/ 86121 h 2143520"/>
              <a:gd name="connsiteX1" fmla="*/ 1828800 w 3924300"/>
              <a:gd name="connsiteY1" fmla="*/ 162320 h 2143520"/>
              <a:gd name="connsiteX2" fmla="*/ 0 w 3924300"/>
              <a:gd name="connsiteY2" fmla="*/ 2143520 h 2143520"/>
              <a:gd name="connsiteX0" fmla="*/ 3924300 w 3924300"/>
              <a:gd name="connsiteY0" fmla="*/ 119529 h 2176928"/>
              <a:gd name="connsiteX1" fmla="*/ 1828800 w 3924300"/>
              <a:gd name="connsiteY1" fmla="*/ 195728 h 2176928"/>
              <a:gd name="connsiteX2" fmla="*/ 0 w 3924300"/>
              <a:gd name="connsiteY2" fmla="*/ 2176928 h 2176928"/>
              <a:gd name="connsiteX0" fmla="*/ 5314950 w 5314950"/>
              <a:gd name="connsiteY0" fmla="*/ 0 h 2381249"/>
              <a:gd name="connsiteX1" fmla="*/ 1828800 w 5314950"/>
              <a:gd name="connsiteY1" fmla="*/ 400049 h 2381249"/>
              <a:gd name="connsiteX2" fmla="*/ 0 w 5314950"/>
              <a:gd name="connsiteY2" fmla="*/ 2381249 h 2381249"/>
              <a:gd name="connsiteX0" fmla="*/ 5314950 w 5314950"/>
              <a:gd name="connsiteY0" fmla="*/ 0 h 2381249"/>
              <a:gd name="connsiteX1" fmla="*/ 4000500 w 5314950"/>
              <a:gd name="connsiteY1" fmla="*/ 38101 h 2381249"/>
              <a:gd name="connsiteX2" fmla="*/ 1828800 w 5314950"/>
              <a:gd name="connsiteY2" fmla="*/ 400049 h 2381249"/>
              <a:gd name="connsiteX3" fmla="*/ 0 w 5314950"/>
              <a:gd name="connsiteY3" fmla="*/ 2381249 h 2381249"/>
              <a:gd name="connsiteX0" fmla="*/ 4000500 w 4000500"/>
              <a:gd name="connsiteY0" fmla="*/ 0 h 2343148"/>
              <a:gd name="connsiteX1" fmla="*/ 1828800 w 4000500"/>
              <a:gd name="connsiteY1" fmla="*/ 361948 h 2343148"/>
              <a:gd name="connsiteX2" fmla="*/ 0 w 4000500"/>
              <a:gd name="connsiteY2" fmla="*/ 2343148 h 2343148"/>
              <a:gd name="connsiteX0" fmla="*/ 4000500 w 4000500"/>
              <a:gd name="connsiteY0" fmla="*/ 0 h 2343148"/>
              <a:gd name="connsiteX1" fmla="*/ 1619250 w 4000500"/>
              <a:gd name="connsiteY1" fmla="*/ 285748 h 2343148"/>
              <a:gd name="connsiteX2" fmla="*/ 0 w 4000500"/>
              <a:gd name="connsiteY2" fmla="*/ 2343148 h 2343148"/>
              <a:gd name="connsiteX0" fmla="*/ 4000500 w 4000500"/>
              <a:gd name="connsiteY0" fmla="*/ 0 h 2343148"/>
              <a:gd name="connsiteX1" fmla="*/ 1619250 w 4000500"/>
              <a:gd name="connsiteY1" fmla="*/ 285748 h 2343148"/>
              <a:gd name="connsiteX2" fmla="*/ 0 w 4000500"/>
              <a:gd name="connsiteY2" fmla="*/ 2343148 h 2343148"/>
              <a:gd name="connsiteX0" fmla="*/ 4000500 w 4000500"/>
              <a:gd name="connsiteY0" fmla="*/ 0 h 2343148"/>
              <a:gd name="connsiteX1" fmla="*/ 1619250 w 4000500"/>
              <a:gd name="connsiteY1" fmla="*/ 285748 h 2343148"/>
              <a:gd name="connsiteX2" fmla="*/ 0 w 4000500"/>
              <a:gd name="connsiteY2" fmla="*/ 2343148 h 2343148"/>
              <a:gd name="connsiteX0" fmla="*/ 4000500 w 4000500"/>
              <a:gd name="connsiteY0" fmla="*/ 0 h 2343148"/>
              <a:gd name="connsiteX1" fmla="*/ 1619250 w 4000500"/>
              <a:gd name="connsiteY1" fmla="*/ 285748 h 2343148"/>
              <a:gd name="connsiteX2" fmla="*/ 0 w 4000500"/>
              <a:gd name="connsiteY2" fmla="*/ 2343148 h 234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0" h="2343148">
                <a:moveTo>
                  <a:pt x="4000500" y="0"/>
                </a:moveTo>
                <a:cubicBezTo>
                  <a:pt x="1971675" y="66675"/>
                  <a:pt x="2000250" y="123823"/>
                  <a:pt x="1619250" y="285748"/>
                </a:cubicBezTo>
                <a:cubicBezTo>
                  <a:pt x="1238250" y="447673"/>
                  <a:pt x="477837" y="1006473"/>
                  <a:pt x="0" y="2343148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3656417" y="-190500"/>
            <a:ext cx="5754281" cy="3845095"/>
          </a:xfrm>
          <a:custGeom>
            <a:avLst/>
            <a:gdLst>
              <a:gd name="connsiteX0" fmla="*/ 0 w 6781800"/>
              <a:gd name="connsiteY0" fmla="*/ 0 h 3370088"/>
              <a:gd name="connsiteX1" fmla="*/ 1790700 w 6781800"/>
              <a:gd name="connsiteY1" fmla="*/ 2971800 h 3370088"/>
              <a:gd name="connsiteX2" fmla="*/ 6781800 w 6781800"/>
              <a:gd name="connsiteY2" fmla="*/ 3257550 h 3370088"/>
              <a:gd name="connsiteX0" fmla="*/ 23068 w 5433268"/>
              <a:gd name="connsiteY0" fmla="*/ 0 h 3350014"/>
              <a:gd name="connsiteX1" fmla="*/ 442168 w 5433268"/>
              <a:gd name="connsiteY1" fmla="*/ 2952750 h 3350014"/>
              <a:gd name="connsiteX2" fmla="*/ 5433268 w 5433268"/>
              <a:gd name="connsiteY2" fmla="*/ 3238500 h 3350014"/>
              <a:gd name="connsiteX0" fmla="*/ 0 w 5410200"/>
              <a:gd name="connsiteY0" fmla="*/ 0 h 3563516"/>
              <a:gd name="connsiteX1" fmla="*/ 1390650 w 5410200"/>
              <a:gd name="connsiteY1" fmla="*/ 3314700 h 3563516"/>
              <a:gd name="connsiteX2" fmla="*/ 5410200 w 5410200"/>
              <a:gd name="connsiteY2" fmla="*/ 3238500 h 3563516"/>
              <a:gd name="connsiteX0" fmla="*/ 137573 w 5547773"/>
              <a:gd name="connsiteY0" fmla="*/ 0 h 3563516"/>
              <a:gd name="connsiteX1" fmla="*/ 1528223 w 5547773"/>
              <a:gd name="connsiteY1" fmla="*/ 3314700 h 3563516"/>
              <a:gd name="connsiteX2" fmla="*/ 5547773 w 5547773"/>
              <a:gd name="connsiteY2" fmla="*/ 3238500 h 3563516"/>
              <a:gd name="connsiteX0" fmla="*/ 137573 w 5547773"/>
              <a:gd name="connsiteY0" fmla="*/ 0 h 3763275"/>
              <a:gd name="connsiteX1" fmla="*/ 1528223 w 5547773"/>
              <a:gd name="connsiteY1" fmla="*/ 3314700 h 3763275"/>
              <a:gd name="connsiteX2" fmla="*/ 5547773 w 5547773"/>
              <a:gd name="connsiteY2" fmla="*/ 3238500 h 3763275"/>
              <a:gd name="connsiteX0" fmla="*/ 234408 w 5644608"/>
              <a:gd name="connsiteY0" fmla="*/ 0 h 3865461"/>
              <a:gd name="connsiteX1" fmla="*/ 977358 w 5644608"/>
              <a:gd name="connsiteY1" fmla="*/ 3505200 h 3865461"/>
              <a:gd name="connsiteX2" fmla="*/ 5644608 w 5644608"/>
              <a:gd name="connsiteY2" fmla="*/ 3238500 h 3865461"/>
              <a:gd name="connsiteX0" fmla="*/ 226842 w 5637042"/>
              <a:gd name="connsiteY0" fmla="*/ 0 h 3897252"/>
              <a:gd name="connsiteX1" fmla="*/ 969792 w 5637042"/>
              <a:gd name="connsiteY1" fmla="*/ 3505200 h 3897252"/>
              <a:gd name="connsiteX2" fmla="*/ 5637042 w 5637042"/>
              <a:gd name="connsiteY2" fmla="*/ 3238500 h 3897252"/>
              <a:gd name="connsiteX0" fmla="*/ 192423 w 5850273"/>
              <a:gd name="connsiteY0" fmla="*/ 0 h 3845095"/>
              <a:gd name="connsiteX1" fmla="*/ 1183023 w 5850273"/>
              <a:gd name="connsiteY1" fmla="*/ 3486150 h 3845095"/>
              <a:gd name="connsiteX2" fmla="*/ 5850273 w 5850273"/>
              <a:gd name="connsiteY2" fmla="*/ 3219450 h 3845095"/>
              <a:gd name="connsiteX0" fmla="*/ 96431 w 5754281"/>
              <a:gd name="connsiteY0" fmla="*/ 0 h 3845095"/>
              <a:gd name="connsiteX1" fmla="*/ 1087031 w 5754281"/>
              <a:gd name="connsiteY1" fmla="*/ 3486150 h 3845095"/>
              <a:gd name="connsiteX2" fmla="*/ 5754281 w 5754281"/>
              <a:gd name="connsiteY2" fmla="*/ 3219450 h 384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54281" h="3845095">
                <a:moveTo>
                  <a:pt x="96431" y="0"/>
                </a:moveTo>
                <a:cubicBezTo>
                  <a:pt x="-182969" y="1633537"/>
                  <a:pt x="144056" y="2949575"/>
                  <a:pt x="1087031" y="3486150"/>
                </a:cubicBezTo>
                <a:cubicBezTo>
                  <a:pt x="2030006" y="4022725"/>
                  <a:pt x="3785781" y="3976687"/>
                  <a:pt x="5754281" y="321945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1"/>
          <p:cNvSpPr/>
          <p:nvPr/>
        </p:nvSpPr>
        <p:spPr>
          <a:xfrm>
            <a:off x="1053499" y="781452"/>
            <a:ext cx="7037002" cy="4685496"/>
          </a:xfrm>
          <a:custGeom>
            <a:avLst/>
            <a:gdLst>
              <a:gd name="connsiteX0" fmla="*/ 0 w 7242628"/>
              <a:gd name="connsiteY0" fmla="*/ 1320800 h 5558972"/>
              <a:gd name="connsiteX1" fmla="*/ 6270171 w 7242628"/>
              <a:gd name="connsiteY1" fmla="*/ 0 h 5558972"/>
              <a:gd name="connsiteX2" fmla="*/ 7242628 w 7242628"/>
              <a:gd name="connsiteY2" fmla="*/ 4223657 h 5558972"/>
              <a:gd name="connsiteX3" fmla="*/ 725714 w 7242628"/>
              <a:gd name="connsiteY3" fmla="*/ 5558972 h 5558972"/>
              <a:gd name="connsiteX4" fmla="*/ 0 w 7242628"/>
              <a:gd name="connsiteY4" fmla="*/ 1320800 h 5558972"/>
              <a:gd name="connsiteX0" fmla="*/ 0 w 7242628"/>
              <a:gd name="connsiteY0" fmla="*/ 1320800 h 5558972"/>
              <a:gd name="connsiteX1" fmla="*/ 6270171 w 7242628"/>
              <a:gd name="connsiteY1" fmla="*/ 0 h 5558972"/>
              <a:gd name="connsiteX2" fmla="*/ 7037002 w 7242628"/>
              <a:gd name="connsiteY2" fmla="*/ 3335667 h 5558972"/>
              <a:gd name="connsiteX3" fmla="*/ 7242628 w 7242628"/>
              <a:gd name="connsiteY3" fmla="*/ 4223657 h 5558972"/>
              <a:gd name="connsiteX4" fmla="*/ 725714 w 7242628"/>
              <a:gd name="connsiteY4" fmla="*/ 5558972 h 5558972"/>
              <a:gd name="connsiteX5" fmla="*/ 0 w 7242628"/>
              <a:gd name="connsiteY5" fmla="*/ 1320800 h 5558972"/>
              <a:gd name="connsiteX0" fmla="*/ 0 w 7242628"/>
              <a:gd name="connsiteY0" fmla="*/ 1320800 h 5558972"/>
              <a:gd name="connsiteX1" fmla="*/ 6270171 w 7242628"/>
              <a:gd name="connsiteY1" fmla="*/ 0 h 5558972"/>
              <a:gd name="connsiteX2" fmla="*/ 7037002 w 7242628"/>
              <a:gd name="connsiteY2" fmla="*/ 3335667 h 5558972"/>
              <a:gd name="connsiteX3" fmla="*/ 7242628 w 7242628"/>
              <a:gd name="connsiteY3" fmla="*/ 4223657 h 5558972"/>
              <a:gd name="connsiteX4" fmla="*/ 725714 w 7242628"/>
              <a:gd name="connsiteY4" fmla="*/ 5558972 h 5558972"/>
              <a:gd name="connsiteX5" fmla="*/ 563630 w 7242628"/>
              <a:gd name="connsiteY5" fmla="*/ 4540353 h 5558972"/>
              <a:gd name="connsiteX6" fmla="*/ 0 w 7242628"/>
              <a:gd name="connsiteY6" fmla="*/ 1320800 h 5558972"/>
              <a:gd name="connsiteX0" fmla="*/ 0 w 7242628"/>
              <a:gd name="connsiteY0" fmla="*/ 1320800 h 4540353"/>
              <a:gd name="connsiteX1" fmla="*/ 6270171 w 7242628"/>
              <a:gd name="connsiteY1" fmla="*/ 0 h 4540353"/>
              <a:gd name="connsiteX2" fmla="*/ 7037002 w 7242628"/>
              <a:gd name="connsiteY2" fmla="*/ 3335667 h 4540353"/>
              <a:gd name="connsiteX3" fmla="*/ 7242628 w 7242628"/>
              <a:gd name="connsiteY3" fmla="*/ 4223657 h 4540353"/>
              <a:gd name="connsiteX4" fmla="*/ 563630 w 7242628"/>
              <a:gd name="connsiteY4" fmla="*/ 4540353 h 4540353"/>
              <a:gd name="connsiteX5" fmla="*/ 0 w 7242628"/>
              <a:gd name="connsiteY5" fmla="*/ 1320800 h 4540353"/>
              <a:gd name="connsiteX0" fmla="*/ 0 w 7037002"/>
              <a:gd name="connsiteY0" fmla="*/ 1320800 h 4540353"/>
              <a:gd name="connsiteX1" fmla="*/ 6270171 w 7037002"/>
              <a:gd name="connsiteY1" fmla="*/ 0 h 4540353"/>
              <a:gd name="connsiteX2" fmla="*/ 7037002 w 7037002"/>
              <a:gd name="connsiteY2" fmla="*/ 3335667 h 4540353"/>
              <a:gd name="connsiteX3" fmla="*/ 563630 w 7037002"/>
              <a:gd name="connsiteY3" fmla="*/ 4540353 h 4540353"/>
              <a:gd name="connsiteX4" fmla="*/ 0 w 7037002"/>
              <a:gd name="connsiteY4" fmla="*/ 1320800 h 4540353"/>
              <a:gd name="connsiteX0" fmla="*/ 0 w 7037002"/>
              <a:gd name="connsiteY0" fmla="*/ 1320800 h 4685496"/>
              <a:gd name="connsiteX1" fmla="*/ 6270171 w 7037002"/>
              <a:gd name="connsiteY1" fmla="*/ 0 h 4685496"/>
              <a:gd name="connsiteX2" fmla="*/ 7037002 w 7037002"/>
              <a:gd name="connsiteY2" fmla="*/ 3335667 h 4685496"/>
              <a:gd name="connsiteX3" fmla="*/ 578144 w 7037002"/>
              <a:gd name="connsiteY3" fmla="*/ 4685496 h 4685496"/>
              <a:gd name="connsiteX4" fmla="*/ 0 w 7037002"/>
              <a:gd name="connsiteY4" fmla="*/ 1320800 h 468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7002" h="4685496">
                <a:moveTo>
                  <a:pt x="0" y="1320800"/>
                </a:moveTo>
                <a:lnTo>
                  <a:pt x="6270171" y="0"/>
                </a:lnTo>
                <a:lnTo>
                  <a:pt x="7037002" y="3335667"/>
                </a:lnTo>
                <a:lnTo>
                  <a:pt x="578144" y="4685496"/>
                </a:lnTo>
                <a:lnTo>
                  <a:pt x="0" y="1320800"/>
                </a:lnTo>
                <a:close/>
              </a:path>
            </a:pathLst>
          </a:custGeom>
          <a:solidFill>
            <a:srgbClr val="A2E6F4"/>
          </a:solidFill>
          <a:ln w="38100">
            <a:noFill/>
            <a:prstDash val="dash"/>
          </a:ln>
          <a:effectLst>
            <a:outerShdw dist="127000" dir="27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8409048" y="707157"/>
            <a:ext cx="148590" cy="148590"/>
          </a:xfrm>
          <a:prstGeom prst="ellipse">
            <a:avLst/>
          </a:prstGeom>
          <a:solidFill>
            <a:srgbClr val="DDD9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>
            <a:spLocks noChangeAspect="1"/>
          </p:cNvSpPr>
          <p:nvPr/>
        </p:nvSpPr>
        <p:spPr>
          <a:xfrm rot="6197589" flipV="1">
            <a:off x="524614" y="1936587"/>
            <a:ext cx="183154" cy="195873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  <a:gd name="connsiteX0" fmla="*/ 478971 w 1204685"/>
              <a:gd name="connsiteY0" fmla="*/ 0 h 1551457"/>
              <a:gd name="connsiteX1" fmla="*/ 0 w 1204685"/>
              <a:gd name="connsiteY1" fmla="*/ 624114 h 1551457"/>
              <a:gd name="connsiteX2" fmla="*/ 664464 w 1204685"/>
              <a:gd name="connsiteY2" fmla="*/ 1551457 h 1551457"/>
              <a:gd name="connsiteX3" fmla="*/ 1204685 w 1204685"/>
              <a:gd name="connsiteY3" fmla="*/ 957943 h 1551457"/>
              <a:gd name="connsiteX4" fmla="*/ 478971 w 1204685"/>
              <a:gd name="connsiteY4" fmla="*/ 0 h 1551457"/>
              <a:gd name="connsiteX0" fmla="*/ 478971 w 1204685"/>
              <a:gd name="connsiteY0" fmla="*/ 0 h 1241783"/>
              <a:gd name="connsiteX1" fmla="*/ 0 w 1204685"/>
              <a:gd name="connsiteY1" fmla="*/ 624114 h 1241783"/>
              <a:gd name="connsiteX2" fmla="*/ 406402 w 1204685"/>
              <a:gd name="connsiteY2" fmla="*/ 1241783 h 1241783"/>
              <a:gd name="connsiteX3" fmla="*/ 1204685 w 1204685"/>
              <a:gd name="connsiteY3" fmla="*/ 957943 h 1241783"/>
              <a:gd name="connsiteX4" fmla="*/ 478971 w 1204685"/>
              <a:gd name="connsiteY4" fmla="*/ 0 h 1241783"/>
              <a:gd name="connsiteX0" fmla="*/ 652678 w 1378392"/>
              <a:gd name="connsiteY0" fmla="*/ 0 h 1241783"/>
              <a:gd name="connsiteX1" fmla="*/ -1 w 1378392"/>
              <a:gd name="connsiteY1" fmla="*/ 551252 h 1241783"/>
              <a:gd name="connsiteX2" fmla="*/ 580109 w 1378392"/>
              <a:gd name="connsiteY2" fmla="*/ 1241783 h 1241783"/>
              <a:gd name="connsiteX3" fmla="*/ 1378392 w 1378392"/>
              <a:gd name="connsiteY3" fmla="*/ 957943 h 1241783"/>
              <a:gd name="connsiteX4" fmla="*/ 652678 w 1378392"/>
              <a:gd name="connsiteY4" fmla="*/ 0 h 1241783"/>
              <a:gd name="connsiteX0" fmla="*/ 652678 w 1378392"/>
              <a:gd name="connsiteY0" fmla="*/ 0 h 1474107"/>
              <a:gd name="connsiteX1" fmla="*/ -1 w 1378392"/>
              <a:gd name="connsiteY1" fmla="*/ 551252 h 1474107"/>
              <a:gd name="connsiteX2" fmla="*/ 620679 w 1378392"/>
              <a:gd name="connsiteY2" fmla="*/ 1474108 h 1474107"/>
              <a:gd name="connsiteX3" fmla="*/ 1378392 w 1378392"/>
              <a:gd name="connsiteY3" fmla="*/ 957943 h 1474107"/>
              <a:gd name="connsiteX4" fmla="*/ 652678 w 1378392"/>
              <a:gd name="connsiteY4" fmla="*/ 0 h 14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392" h="1474107">
                <a:moveTo>
                  <a:pt x="652678" y="0"/>
                </a:moveTo>
                <a:lnTo>
                  <a:pt x="-1" y="551252"/>
                </a:lnTo>
                <a:lnTo>
                  <a:pt x="620679" y="1474108"/>
                </a:lnTo>
                <a:lnTo>
                  <a:pt x="1378392" y="957943"/>
                </a:lnTo>
                <a:lnTo>
                  <a:pt x="652678" y="0"/>
                </a:lnTo>
                <a:close/>
              </a:path>
            </a:pathLst>
          </a:custGeom>
          <a:solidFill>
            <a:schemeClr val="bg1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70" y="1447913"/>
            <a:ext cx="5489459" cy="1676170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6297" y="1320566"/>
            <a:ext cx="587046" cy="822962"/>
          </a:xfrm>
          <a:prstGeom prst="rect">
            <a:avLst/>
          </a:prstGeom>
        </p:spPr>
      </p:pic>
      <p:pic>
        <p:nvPicPr>
          <p:cNvPr id="12" name="Picture 11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3" y="3417568"/>
            <a:ext cx="2047727" cy="23469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835897">
            <a:off x="2245274" y="2830472"/>
            <a:ext cx="4642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Back up your work, </a:t>
            </a:r>
          </a:p>
          <a:p>
            <a:pPr algn="ctr"/>
            <a:r>
              <a:rPr lang="en-GB" sz="3200" dirty="0" smtClean="0"/>
              <a:t>back up your work, </a:t>
            </a:r>
          </a:p>
          <a:p>
            <a:pPr algn="ctr"/>
            <a:r>
              <a:rPr lang="en-GB" sz="3200" dirty="0" smtClean="0"/>
              <a:t>and back up your work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5836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2" y="5132991"/>
            <a:ext cx="1587402" cy="548642"/>
          </a:xfrm>
          <a:prstGeom prst="rect">
            <a:avLst/>
          </a:prstGeom>
        </p:spPr>
      </p:pic>
      <p:pic>
        <p:nvPicPr>
          <p:cNvPr id="23" name="Picture 22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31" y="3638318"/>
            <a:ext cx="1984252" cy="685802"/>
          </a:xfrm>
          <a:prstGeom prst="rect">
            <a:avLst/>
          </a:prstGeom>
        </p:spPr>
      </p:pic>
      <p:sp>
        <p:nvSpPr>
          <p:cNvPr id="15" name="Freeform 14"/>
          <p:cNvSpPr>
            <a:spLocks noChangeAspect="1"/>
          </p:cNvSpPr>
          <p:nvPr/>
        </p:nvSpPr>
        <p:spPr>
          <a:xfrm>
            <a:off x="1808214" y="1737029"/>
            <a:ext cx="5527565" cy="3028168"/>
          </a:xfrm>
          <a:custGeom>
            <a:avLst/>
            <a:gdLst>
              <a:gd name="connsiteX0" fmla="*/ 57150 w 8172450"/>
              <a:gd name="connsiteY0" fmla="*/ 190500 h 4229100"/>
              <a:gd name="connsiteX1" fmla="*/ 8039100 w 8172450"/>
              <a:gd name="connsiteY1" fmla="*/ 0 h 4229100"/>
              <a:gd name="connsiteX2" fmla="*/ 8172450 w 8172450"/>
              <a:gd name="connsiteY2" fmla="*/ 4229100 h 4229100"/>
              <a:gd name="connsiteX3" fmla="*/ 0 w 8172450"/>
              <a:gd name="connsiteY3" fmla="*/ 4133850 h 4229100"/>
              <a:gd name="connsiteX4" fmla="*/ 57150 w 8172450"/>
              <a:gd name="connsiteY4" fmla="*/ 190500 h 4229100"/>
              <a:gd name="connsiteX0" fmla="*/ 57150 w 8181975"/>
              <a:gd name="connsiteY0" fmla="*/ 455328 h 4493928"/>
              <a:gd name="connsiteX1" fmla="*/ 8181975 w 8181975"/>
              <a:gd name="connsiteY1" fmla="*/ 0 h 4493928"/>
              <a:gd name="connsiteX2" fmla="*/ 8172450 w 8181975"/>
              <a:gd name="connsiteY2" fmla="*/ 4493928 h 4493928"/>
              <a:gd name="connsiteX3" fmla="*/ 0 w 8181975"/>
              <a:gd name="connsiteY3" fmla="*/ 4398678 h 4493928"/>
              <a:gd name="connsiteX4" fmla="*/ 57150 w 8181975"/>
              <a:gd name="connsiteY4" fmla="*/ 455328 h 4493928"/>
              <a:gd name="connsiteX0" fmla="*/ 57150 w 8172450"/>
              <a:gd name="connsiteY0" fmla="*/ 271985 h 4310585"/>
              <a:gd name="connsiteX1" fmla="*/ 8134350 w 8172450"/>
              <a:gd name="connsiteY1" fmla="*/ 0 h 4310585"/>
              <a:gd name="connsiteX2" fmla="*/ 8172450 w 8172450"/>
              <a:gd name="connsiteY2" fmla="*/ 4310585 h 4310585"/>
              <a:gd name="connsiteX3" fmla="*/ 0 w 8172450"/>
              <a:gd name="connsiteY3" fmla="*/ 4215335 h 4310585"/>
              <a:gd name="connsiteX4" fmla="*/ 57150 w 8172450"/>
              <a:gd name="connsiteY4" fmla="*/ 271985 h 4310585"/>
              <a:gd name="connsiteX0" fmla="*/ 57150 w 8172450"/>
              <a:gd name="connsiteY0" fmla="*/ 68271 h 4310585"/>
              <a:gd name="connsiteX1" fmla="*/ 8134350 w 8172450"/>
              <a:gd name="connsiteY1" fmla="*/ 0 h 4310585"/>
              <a:gd name="connsiteX2" fmla="*/ 8172450 w 8172450"/>
              <a:gd name="connsiteY2" fmla="*/ 4310585 h 4310585"/>
              <a:gd name="connsiteX3" fmla="*/ 0 w 8172450"/>
              <a:gd name="connsiteY3" fmla="*/ 4215335 h 4310585"/>
              <a:gd name="connsiteX4" fmla="*/ 57150 w 8172450"/>
              <a:gd name="connsiteY4" fmla="*/ 68271 h 431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2450" h="4310585">
                <a:moveTo>
                  <a:pt x="57150" y="68271"/>
                </a:moveTo>
                <a:lnTo>
                  <a:pt x="8134350" y="0"/>
                </a:lnTo>
                <a:lnTo>
                  <a:pt x="8172450" y="4310585"/>
                </a:lnTo>
                <a:lnTo>
                  <a:pt x="0" y="4215335"/>
                </a:lnTo>
                <a:lnTo>
                  <a:pt x="57150" y="68271"/>
                </a:lnTo>
                <a:close/>
              </a:path>
            </a:pathLst>
          </a:custGeom>
          <a:solidFill>
            <a:srgbClr val="A9DEF1"/>
          </a:solidFill>
          <a:ln w="38100">
            <a:noFill/>
            <a:prstDash val="dash"/>
          </a:ln>
          <a:effectLst>
            <a:outerShdw dist="127000" dir="2700000" algn="ctr" rotWithShape="0">
              <a:schemeClr val="tx1">
                <a:alpha val="1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782">
            <a:off x="349656" y="976301"/>
            <a:ext cx="8458526" cy="1138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036389">
            <a:off x="1058125" y="1465160"/>
            <a:ext cx="5783710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baseline="30000" dirty="0" smtClean="0">
                <a:solidFill>
                  <a:schemeClr val="bg1"/>
                </a:solidFill>
              </a:rPr>
              <a:t>www.its.manchester.ac.uk/students</a:t>
            </a:r>
            <a:endParaRPr lang="en-GB" sz="4400" b="1" baseline="300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57200" y="2918384"/>
            <a:ext cx="3043437" cy="523697"/>
            <a:chOff x="4618004" y="4234705"/>
            <a:chExt cx="3198892" cy="5236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004" y="4234705"/>
              <a:ext cx="644311" cy="52369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26366" y="4234705"/>
              <a:ext cx="239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/>
                <a:t>@</a:t>
              </a:r>
              <a:r>
                <a:rPr lang="en-GB" sz="2800" dirty="0" err="1" smtClean="0"/>
                <a:t>UoM_ITS</a:t>
              </a:r>
              <a:endParaRPr lang="en-GB" sz="2800" dirty="0"/>
            </a:p>
          </p:txBody>
        </p:sp>
      </p:grpSp>
      <p:pic>
        <p:nvPicPr>
          <p:cNvPr id="20" name="Picture 19"/>
          <p:cNvPicPr preferRelativeResize="0"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63"/>
          <a:stretch/>
        </p:blipFill>
        <p:spPr>
          <a:xfrm>
            <a:off x="-275470" y="4505266"/>
            <a:ext cx="9694936" cy="2352734"/>
          </a:xfrm>
          <a:prstGeom prst="rect">
            <a:avLst/>
          </a:prstGeom>
        </p:spPr>
      </p:pic>
      <p:sp>
        <p:nvSpPr>
          <p:cNvPr id="25" name="Freeform 24"/>
          <p:cNvSpPr>
            <a:spLocks noChangeAspect="1"/>
          </p:cNvSpPr>
          <p:nvPr/>
        </p:nvSpPr>
        <p:spPr>
          <a:xfrm rot="6197589" flipV="1">
            <a:off x="5048554" y="410329"/>
            <a:ext cx="162803" cy="174109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  <a:gd name="connsiteX0" fmla="*/ 478971 w 1204685"/>
              <a:gd name="connsiteY0" fmla="*/ 0 h 1551457"/>
              <a:gd name="connsiteX1" fmla="*/ 0 w 1204685"/>
              <a:gd name="connsiteY1" fmla="*/ 624114 h 1551457"/>
              <a:gd name="connsiteX2" fmla="*/ 664464 w 1204685"/>
              <a:gd name="connsiteY2" fmla="*/ 1551457 h 1551457"/>
              <a:gd name="connsiteX3" fmla="*/ 1204685 w 1204685"/>
              <a:gd name="connsiteY3" fmla="*/ 957943 h 1551457"/>
              <a:gd name="connsiteX4" fmla="*/ 478971 w 1204685"/>
              <a:gd name="connsiteY4" fmla="*/ 0 h 1551457"/>
              <a:gd name="connsiteX0" fmla="*/ 478971 w 1204685"/>
              <a:gd name="connsiteY0" fmla="*/ 0 h 1241783"/>
              <a:gd name="connsiteX1" fmla="*/ 0 w 1204685"/>
              <a:gd name="connsiteY1" fmla="*/ 624114 h 1241783"/>
              <a:gd name="connsiteX2" fmla="*/ 406402 w 1204685"/>
              <a:gd name="connsiteY2" fmla="*/ 1241783 h 1241783"/>
              <a:gd name="connsiteX3" fmla="*/ 1204685 w 1204685"/>
              <a:gd name="connsiteY3" fmla="*/ 957943 h 1241783"/>
              <a:gd name="connsiteX4" fmla="*/ 478971 w 1204685"/>
              <a:gd name="connsiteY4" fmla="*/ 0 h 1241783"/>
              <a:gd name="connsiteX0" fmla="*/ 652678 w 1378392"/>
              <a:gd name="connsiteY0" fmla="*/ 0 h 1241783"/>
              <a:gd name="connsiteX1" fmla="*/ -1 w 1378392"/>
              <a:gd name="connsiteY1" fmla="*/ 551252 h 1241783"/>
              <a:gd name="connsiteX2" fmla="*/ 580109 w 1378392"/>
              <a:gd name="connsiteY2" fmla="*/ 1241783 h 1241783"/>
              <a:gd name="connsiteX3" fmla="*/ 1378392 w 1378392"/>
              <a:gd name="connsiteY3" fmla="*/ 957943 h 1241783"/>
              <a:gd name="connsiteX4" fmla="*/ 652678 w 1378392"/>
              <a:gd name="connsiteY4" fmla="*/ 0 h 1241783"/>
              <a:gd name="connsiteX0" fmla="*/ 652678 w 1378392"/>
              <a:gd name="connsiteY0" fmla="*/ 0 h 1474107"/>
              <a:gd name="connsiteX1" fmla="*/ -1 w 1378392"/>
              <a:gd name="connsiteY1" fmla="*/ 551252 h 1474107"/>
              <a:gd name="connsiteX2" fmla="*/ 620679 w 1378392"/>
              <a:gd name="connsiteY2" fmla="*/ 1474108 h 1474107"/>
              <a:gd name="connsiteX3" fmla="*/ 1378392 w 1378392"/>
              <a:gd name="connsiteY3" fmla="*/ 957943 h 1474107"/>
              <a:gd name="connsiteX4" fmla="*/ 652678 w 1378392"/>
              <a:gd name="connsiteY4" fmla="*/ 0 h 14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392" h="1474107">
                <a:moveTo>
                  <a:pt x="652678" y="0"/>
                </a:moveTo>
                <a:lnTo>
                  <a:pt x="-1" y="551252"/>
                </a:lnTo>
                <a:lnTo>
                  <a:pt x="620679" y="1474108"/>
                </a:lnTo>
                <a:lnTo>
                  <a:pt x="1378392" y="957943"/>
                </a:lnTo>
                <a:lnTo>
                  <a:pt x="652678" y="0"/>
                </a:lnTo>
                <a:close/>
              </a:path>
            </a:pathLst>
          </a:custGeom>
          <a:solidFill>
            <a:srgbClr val="DDD91D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 25"/>
          <p:cNvSpPr>
            <a:spLocks noChangeAspect="1"/>
          </p:cNvSpPr>
          <p:nvPr/>
        </p:nvSpPr>
        <p:spPr>
          <a:xfrm rot="797589" flipV="1">
            <a:off x="8494629" y="2048638"/>
            <a:ext cx="162803" cy="174109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  <a:gd name="connsiteX0" fmla="*/ 478971 w 1204685"/>
              <a:gd name="connsiteY0" fmla="*/ 0 h 1551457"/>
              <a:gd name="connsiteX1" fmla="*/ 0 w 1204685"/>
              <a:gd name="connsiteY1" fmla="*/ 624114 h 1551457"/>
              <a:gd name="connsiteX2" fmla="*/ 664464 w 1204685"/>
              <a:gd name="connsiteY2" fmla="*/ 1551457 h 1551457"/>
              <a:gd name="connsiteX3" fmla="*/ 1204685 w 1204685"/>
              <a:gd name="connsiteY3" fmla="*/ 957943 h 1551457"/>
              <a:gd name="connsiteX4" fmla="*/ 478971 w 1204685"/>
              <a:gd name="connsiteY4" fmla="*/ 0 h 1551457"/>
              <a:gd name="connsiteX0" fmla="*/ 478971 w 1204685"/>
              <a:gd name="connsiteY0" fmla="*/ 0 h 1241783"/>
              <a:gd name="connsiteX1" fmla="*/ 0 w 1204685"/>
              <a:gd name="connsiteY1" fmla="*/ 624114 h 1241783"/>
              <a:gd name="connsiteX2" fmla="*/ 406402 w 1204685"/>
              <a:gd name="connsiteY2" fmla="*/ 1241783 h 1241783"/>
              <a:gd name="connsiteX3" fmla="*/ 1204685 w 1204685"/>
              <a:gd name="connsiteY3" fmla="*/ 957943 h 1241783"/>
              <a:gd name="connsiteX4" fmla="*/ 478971 w 1204685"/>
              <a:gd name="connsiteY4" fmla="*/ 0 h 1241783"/>
              <a:gd name="connsiteX0" fmla="*/ 652678 w 1378392"/>
              <a:gd name="connsiteY0" fmla="*/ 0 h 1241783"/>
              <a:gd name="connsiteX1" fmla="*/ -1 w 1378392"/>
              <a:gd name="connsiteY1" fmla="*/ 551252 h 1241783"/>
              <a:gd name="connsiteX2" fmla="*/ 580109 w 1378392"/>
              <a:gd name="connsiteY2" fmla="*/ 1241783 h 1241783"/>
              <a:gd name="connsiteX3" fmla="*/ 1378392 w 1378392"/>
              <a:gd name="connsiteY3" fmla="*/ 957943 h 1241783"/>
              <a:gd name="connsiteX4" fmla="*/ 652678 w 1378392"/>
              <a:gd name="connsiteY4" fmla="*/ 0 h 1241783"/>
              <a:gd name="connsiteX0" fmla="*/ 652678 w 1378392"/>
              <a:gd name="connsiteY0" fmla="*/ 0 h 1474107"/>
              <a:gd name="connsiteX1" fmla="*/ -1 w 1378392"/>
              <a:gd name="connsiteY1" fmla="*/ 551252 h 1474107"/>
              <a:gd name="connsiteX2" fmla="*/ 620679 w 1378392"/>
              <a:gd name="connsiteY2" fmla="*/ 1474108 h 1474107"/>
              <a:gd name="connsiteX3" fmla="*/ 1378392 w 1378392"/>
              <a:gd name="connsiteY3" fmla="*/ 957943 h 1474107"/>
              <a:gd name="connsiteX4" fmla="*/ 652678 w 1378392"/>
              <a:gd name="connsiteY4" fmla="*/ 0 h 14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392" h="1474107">
                <a:moveTo>
                  <a:pt x="652678" y="0"/>
                </a:moveTo>
                <a:lnTo>
                  <a:pt x="-1" y="551252"/>
                </a:lnTo>
                <a:lnTo>
                  <a:pt x="620679" y="1474108"/>
                </a:lnTo>
                <a:lnTo>
                  <a:pt x="1378392" y="957943"/>
                </a:lnTo>
                <a:lnTo>
                  <a:pt x="652678" y="0"/>
                </a:lnTo>
                <a:close/>
              </a:path>
            </a:pathLst>
          </a:custGeom>
          <a:solidFill>
            <a:srgbClr val="DDD91D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 preferRelativeResize="0"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006" y="497604"/>
            <a:ext cx="587046" cy="8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0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4"/>
          <a:stretch/>
        </p:blipFill>
        <p:spPr>
          <a:xfrm>
            <a:off x="-20939" y="437287"/>
            <a:ext cx="9194435" cy="6473466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-116113" y="2727759"/>
            <a:ext cx="2249715" cy="340880"/>
          </a:xfrm>
          <a:custGeom>
            <a:avLst/>
            <a:gdLst>
              <a:gd name="connsiteX0" fmla="*/ 0 w 9056914"/>
              <a:gd name="connsiteY0" fmla="*/ 1139117 h 1139117"/>
              <a:gd name="connsiteX1" fmla="*/ 4238171 w 9056914"/>
              <a:gd name="connsiteY1" fmla="*/ 7003 h 1139117"/>
              <a:gd name="connsiteX2" fmla="*/ 9056914 w 9056914"/>
              <a:gd name="connsiteY2" fmla="*/ 747231 h 1139117"/>
              <a:gd name="connsiteX0" fmla="*/ 0 w 9056914"/>
              <a:gd name="connsiteY0" fmla="*/ 1158718 h 1158718"/>
              <a:gd name="connsiteX1" fmla="*/ 2656114 w 9056914"/>
              <a:gd name="connsiteY1" fmla="*/ 258832 h 1158718"/>
              <a:gd name="connsiteX2" fmla="*/ 4238171 w 9056914"/>
              <a:gd name="connsiteY2" fmla="*/ 26604 h 1158718"/>
              <a:gd name="connsiteX3" fmla="*/ 9056914 w 9056914"/>
              <a:gd name="connsiteY3" fmla="*/ 766832 h 1158718"/>
              <a:gd name="connsiteX0" fmla="*/ 0 w 9056914"/>
              <a:gd name="connsiteY0" fmla="*/ 1186560 h 1186560"/>
              <a:gd name="connsiteX1" fmla="*/ 2656114 w 9056914"/>
              <a:gd name="connsiteY1" fmla="*/ 286674 h 1186560"/>
              <a:gd name="connsiteX2" fmla="*/ 4238171 w 9056914"/>
              <a:gd name="connsiteY2" fmla="*/ 54446 h 1186560"/>
              <a:gd name="connsiteX3" fmla="*/ 4905829 w 9056914"/>
              <a:gd name="connsiteY3" fmla="*/ 68960 h 1186560"/>
              <a:gd name="connsiteX4" fmla="*/ 9056914 w 9056914"/>
              <a:gd name="connsiteY4" fmla="*/ 794674 h 1186560"/>
              <a:gd name="connsiteX0" fmla="*/ 0 w 4905829"/>
              <a:gd name="connsiteY0" fmla="*/ 1186560 h 1186560"/>
              <a:gd name="connsiteX1" fmla="*/ 2656114 w 4905829"/>
              <a:gd name="connsiteY1" fmla="*/ 286674 h 1186560"/>
              <a:gd name="connsiteX2" fmla="*/ 4238171 w 4905829"/>
              <a:gd name="connsiteY2" fmla="*/ 54446 h 1186560"/>
              <a:gd name="connsiteX3" fmla="*/ 4905829 w 4905829"/>
              <a:gd name="connsiteY3" fmla="*/ 68960 h 1186560"/>
              <a:gd name="connsiteX0" fmla="*/ 0 w 2249715"/>
              <a:gd name="connsiteY0" fmla="*/ 286674 h 286674"/>
              <a:gd name="connsiteX1" fmla="*/ 1582057 w 2249715"/>
              <a:gd name="connsiteY1" fmla="*/ 54446 h 286674"/>
              <a:gd name="connsiteX2" fmla="*/ 2249715 w 2249715"/>
              <a:gd name="connsiteY2" fmla="*/ 68960 h 286674"/>
              <a:gd name="connsiteX0" fmla="*/ 0 w 2249715"/>
              <a:gd name="connsiteY0" fmla="*/ 217714 h 217714"/>
              <a:gd name="connsiteX1" fmla="*/ 2249715 w 2249715"/>
              <a:gd name="connsiteY1" fmla="*/ 0 h 217714"/>
              <a:gd name="connsiteX0" fmla="*/ 0 w 2249715"/>
              <a:gd name="connsiteY0" fmla="*/ 378214 h 378214"/>
              <a:gd name="connsiteX1" fmla="*/ 2249715 w 2249715"/>
              <a:gd name="connsiteY1" fmla="*/ 160500 h 378214"/>
              <a:gd name="connsiteX0" fmla="*/ 0 w 2249715"/>
              <a:gd name="connsiteY0" fmla="*/ 422561 h 422561"/>
              <a:gd name="connsiteX1" fmla="*/ 2249715 w 2249715"/>
              <a:gd name="connsiteY1" fmla="*/ 204847 h 422561"/>
              <a:gd name="connsiteX0" fmla="*/ 0 w 2249715"/>
              <a:gd name="connsiteY0" fmla="*/ 364517 h 364517"/>
              <a:gd name="connsiteX1" fmla="*/ 2249715 w 2249715"/>
              <a:gd name="connsiteY1" fmla="*/ 146803 h 364517"/>
              <a:gd name="connsiteX0" fmla="*/ 0 w 2249715"/>
              <a:gd name="connsiteY0" fmla="*/ 340880 h 340880"/>
              <a:gd name="connsiteX1" fmla="*/ 2249715 w 2249715"/>
              <a:gd name="connsiteY1" fmla="*/ 123166 h 34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49715" h="340880">
                <a:moveTo>
                  <a:pt x="0" y="340880"/>
                </a:moveTo>
                <a:cubicBezTo>
                  <a:pt x="778934" y="152195"/>
                  <a:pt x="1282095" y="-181634"/>
                  <a:pt x="2249715" y="123166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2306864" y="4920345"/>
            <a:ext cx="0" cy="1183819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06974" y="4920345"/>
            <a:ext cx="0" cy="1183819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>
            <a:spLocks noChangeAspect="1"/>
          </p:cNvSpPr>
          <p:nvPr/>
        </p:nvSpPr>
        <p:spPr>
          <a:xfrm rot="15402411" flipH="1" flipV="1">
            <a:off x="584345" y="1714810"/>
            <a:ext cx="162803" cy="174109"/>
          </a:xfrm>
          <a:custGeom>
            <a:avLst/>
            <a:gdLst>
              <a:gd name="connsiteX0" fmla="*/ 478971 w 1204685"/>
              <a:gd name="connsiteY0" fmla="*/ 0 h 1190171"/>
              <a:gd name="connsiteX1" fmla="*/ 0 w 1204685"/>
              <a:gd name="connsiteY1" fmla="*/ 624114 h 1190171"/>
              <a:gd name="connsiteX2" fmla="*/ 406400 w 1204685"/>
              <a:gd name="connsiteY2" fmla="*/ 1190171 h 1190171"/>
              <a:gd name="connsiteX3" fmla="*/ 1204685 w 1204685"/>
              <a:gd name="connsiteY3" fmla="*/ 957943 h 1190171"/>
              <a:gd name="connsiteX4" fmla="*/ 478971 w 1204685"/>
              <a:gd name="connsiteY4" fmla="*/ 0 h 1190171"/>
              <a:gd name="connsiteX0" fmla="*/ 478971 w 1204685"/>
              <a:gd name="connsiteY0" fmla="*/ 0 h 1551457"/>
              <a:gd name="connsiteX1" fmla="*/ 0 w 1204685"/>
              <a:gd name="connsiteY1" fmla="*/ 624114 h 1551457"/>
              <a:gd name="connsiteX2" fmla="*/ 664464 w 1204685"/>
              <a:gd name="connsiteY2" fmla="*/ 1551457 h 1551457"/>
              <a:gd name="connsiteX3" fmla="*/ 1204685 w 1204685"/>
              <a:gd name="connsiteY3" fmla="*/ 957943 h 1551457"/>
              <a:gd name="connsiteX4" fmla="*/ 478971 w 1204685"/>
              <a:gd name="connsiteY4" fmla="*/ 0 h 1551457"/>
              <a:gd name="connsiteX0" fmla="*/ 478971 w 1204685"/>
              <a:gd name="connsiteY0" fmla="*/ 0 h 1241783"/>
              <a:gd name="connsiteX1" fmla="*/ 0 w 1204685"/>
              <a:gd name="connsiteY1" fmla="*/ 624114 h 1241783"/>
              <a:gd name="connsiteX2" fmla="*/ 406402 w 1204685"/>
              <a:gd name="connsiteY2" fmla="*/ 1241783 h 1241783"/>
              <a:gd name="connsiteX3" fmla="*/ 1204685 w 1204685"/>
              <a:gd name="connsiteY3" fmla="*/ 957943 h 1241783"/>
              <a:gd name="connsiteX4" fmla="*/ 478971 w 1204685"/>
              <a:gd name="connsiteY4" fmla="*/ 0 h 1241783"/>
              <a:gd name="connsiteX0" fmla="*/ 652678 w 1378392"/>
              <a:gd name="connsiteY0" fmla="*/ 0 h 1241783"/>
              <a:gd name="connsiteX1" fmla="*/ -1 w 1378392"/>
              <a:gd name="connsiteY1" fmla="*/ 551252 h 1241783"/>
              <a:gd name="connsiteX2" fmla="*/ 580109 w 1378392"/>
              <a:gd name="connsiteY2" fmla="*/ 1241783 h 1241783"/>
              <a:gd name="connsiteX3" fmla="*/ 1378392 w 1378392"/>
              <a:gd name="connsiteY3" fmla="*/ 957943 h 1241783"/>
              <a:gd name="connsiteX4" fmla="*/ 652678 w 1378392"/>
              <a:gd name="connsiteY4" fmla="*/ 0 h 1241783"/>
              <a:gd name="connsiteX0" fmla="*/ 652678 w 1378392"/>
              <a:gd name="connsiteY0" fmla="*/ 0 h 1474107"/>
              <a:gd name="connsiteX1" fmla="*/ -1 w 1378392"/>
              <a:gd name="connsiteY1" fmla="*/ 551252 h 1474107"/>
              <a:gd name="connsiteX2" fmla="*/ 620679 w 1378392"/>
              <a:gd name="connsiteY2" fmla="*/ 1474108 h 1474107"/>
              <a:gd name="connsiteX3" fmla="*/ 1378392 w 1378392"/>
              <a:gd name="connsiteY3" fmla="*/ 957943 h 1474107"/>
              <a:gd name="connsiteX4" fmla="*/ 652678 w 1378392"/>
              <a:gd name="connsiteY4" fmla="*/ 0 h 14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392" h="1474107">
                <a:moveTo>
                  <a:pt x="652678" y="0"/>
                </a:moveTo>
                <a:lnTo>
                  <a:pt x="-1" y="551252"/>
                </a:lnTo>
                <a:lnTo>
                  <a:pt x="620679" y="1474108"/>
                </a:lnTo>
                <a:lnTo>
                  <a:pt x="1378392" y="957943"/>
                </a:lnTo>
                <a:lnTo>
                  <a:pt x="652678" y="0"/>
                </a:lnTo>
                <a:close/>
              </a:path>
            </a:pathLst>
          </a:custGeom>
          <a:solidFill>
            <a:srgbClr val="DDD91D"/>
          </a:solidFill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1"/>
          <p:cNvSpPr/>
          <p:nvPr/>
        </p:nvSpPr>
        <p:spPr>
          <a:xfrm>
            <a:off x="1152525" y="1216934"/>
            <a:ext cx="6829425" cy="3964666"/>
          </a:xfrm>
          <a:custGeom>
            <a:avLst/>
            <a:gdLst>
              <a:gd name="connsiteX0" fmla="*/ 0 w 6800850"/>
              <a:gd name="connsiteY0" fmla="*/ 95250 h 4133850"/>
              <a:gd name="connsiteX1" fmla="*/ 6800850 w 6800850"/>
              <a:gd name="connsiteY1" fmla="*/ 0 h 4133850"/>
              <a:gd name="connsiteX2" fmla="*/ 6800850 w 6800850"/>
              <a:gd name="connsiteY2" fmla="*/ 4133850 h 4133850"/>
              <a:gd name="connsiteX3" fmla="*/ 0 w 6800850"/>
              <a:gd name="connsiteY3" fmla="*/ 4133850 h 4133850"/>
              <a:gd name="connsiteX4" fmla="*/ 0 w 6800850"/>
              <a:gd name="connsiteY4" fmla="*/ 95250 h 4133850"/>
              <a:gd name="connsiteX0" fmla="*/ 0 w 6810375"/>
              <a:gd name="connsiteY0" fmla="*/ 95250 h 4580397"/>
              <a:gd name="connsiteX1" fmla="*/ 6800850 w 6810375"/>
              <a:gd name="connsiteY1" fmla="*/ 0 h 4580397"/>
              <a:gd name="connsiteX2" fmla="*/ 6810375 w 6810375"/>
              <a:gd name="connsiteY2" fmla="*/ 4580397 h 4580397"/>
              <a:gd name="connsiteX3" fmla="*/ 0 w 6810375"/>
              <a:gd name="connsiteY3" fmla="*/ 4133850 h 4580397"/>
              <a:gd name="connsiteX4" fmla="*/ 0 w 6810375"/>
              <a:gd name="connsiteY4" fmla="*/ 95250 h 4580397"/>
              <a:gd name="connsiteX0" fmla="*/ 19050 w 6829425"/>
              <a:gd name="connsiteY0" fmla="*/ 95250 h 4580397"/>
              <a:gd name="connsiteX1" fmla="*/ 6819900 w 6829425"/>
              <a:gd name="connsiteY1" fmla="*/ 0 h 4580397"/>
              <a:gd name="connsiteX2" fmla="*/ 6829425 w 6829425"/>
              <a:gd name="connsiteY2" fmla="*/ 4580397 h 4580397"/>
              <a:gd name="connsiteX3" fmla="*/ 0 w 6829425"/>
              <a:gd name="connsiteY3" fmla="*/ 4516605 h 4580397"/>
              <a:gd name="connsiteX4" fmla="*/ 19050 w 6829425"/>
              <a:gd name="connsiteY4" fmla="*/ 95250 h 458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9425" h="4580397">
                <a:moveTo>
                  <a:pt x="19050" y="95250"/>
                </a:moveTo>
                <a:lnTo>
                  <a:pt x="6819900" y="0"/>
                </a:lnTo>
                <a:lnTo>
                  <a:pt x="6829425" y="4580397"/>
                </a:lnTo>
                <a:lnTo>
                  <a:pt x="0" y="4516605"/>
                </a:lnTo>
                <a:lnTo>
                  <a:pt x="19050" y="95250"/>
                </a:lnTo>
                <a:close/>
              </a:path>
            </a:pathLst>
          </a:custGeom>
          <a:solidFill>
            <a:srgbClr val="A2E6F4"/>
          </a:solidFill>
          <a:ln w="38100">
            <a:noFill/>
            <a:prstDash val="dash"/>
          </a:ln>
          <a:effectLst>
            <a:outerShdw dist="127000" dir="27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524000" y="2157332"/>
            <a:ext cx="604837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baseline="30000" dirty="0" smtClean="0"/>
          </a:p>
          <a:p>
            <a:r>
              <a:rPr lang="en-GB" sz="2000" b="1" dirty="0" smtClean="0"/>
              <a:t>Online: </a:t>
            </a:r>
            <a:r>
              <a:rPr lang="en-GB" sz="2000" dirty="0" smtClean="0"/>
              <a:t>www.its.manchester.ac.uk/help</a:t>
            </a:r>
            <a:endParaRPr lang="en-GB" sz="2000" dirty="0"/>
          </a:p>
          <a:p>
            <a:endParaRPr lang="en-GB" sz="2800" b="1" baseline="30000" dirty="0"/>
          </a:p>
          <a:p>
            <a:r>
              <a:rPr lang="en-GB" sz="2000" b="1" dirty="0" smtClean="0"/>
              <a:t>Telephone 24/7: </a:t>
            </a:r>
            <a:r>
              <a:rPr lang="en-GB" sz="2000" dirty="0" smtClean="0"/>
              <a:t>0161 306 5544</a:t>
            </a:r>
          </a:p>
          <a:p>
            <a:endParaRPr lang="en-GB" sz="2000" dirty="0"/>
          </a:p>
          <a:p>
            <a:pPr>
              <a:spcAft>
                <a:spcPts val="600"/>
              </a:spcAft>
            </a:pPr>
            <a:r>
              <a:rPr lang="en-GB" sz="2000" b="1" dirty="0"/>
              <a:t>I</a:t>
            </a:r>
            <a:r>
              <a:rPr lang="en-GB" sz="2000" b="1" dirty="0" smtClean="0"/>
              <a:t>n person:	</a:t>
            </a:r>
            <a:r>
              <a:rPr lang="en-GB" sz="2000" dirty="0" smtClean="0"/>
              <a:t>Alan Gilbert Learning Commons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	</a:t>
            </a:r>
            <a:r>
              <a:rPr lang="en-GB" sz="2000" dirty="0" smtClean="0"/>
              <a:t>		Main Library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	</a:t>
            </a:r>
            <a:r>
              <a:rPr lang="en-GB" sz="2000" dirty="0" smtClean="0"/>
              <a:t>		Joule Library</a:t>
            </a:r>
          </a:p>
          <a:p>
            <a:pPr lvl="3">
              <a:spcAft>
                <a:spcPts val="600"/>
              </a:spcAft>
            </a:pPr>
            <a:r>
              <a:rPr lang="en-GB" sz="2000" dirty="0" smtClean="0"/>
              <a:t>Kilburn Building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66" y="1482088"/>
            <a:ext cx="4175768" cy="6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Research IT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Gillian Sinclair</a:t>
            </a:r>
          </a:p>
          <a:p>
            <a:r>
              <a:rPr lang="en-GB" dirty="0" smtClean="0"/>
              <a:t>Research IT Relationship Manager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026" name="Picture 2" descr="The University of Manche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859501"/>
            <a:ext cx="19621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44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51" y="6340098"/>
            <a:ext cx="6773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GB" sz="1600" dirty="0" err="1" smtClean="0">
                <a:solidFill>
                  <a:schemeClr val="bg1">
                    <a:lumMod val="50000"/>
                  </a:schemeClr>
                </a:solidFill>
              </a:rPr>
              <a:t>UoM_eResearch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                  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http://www.itservices.manchester.ac.uk/research/</a:t>
            </a:r>
          </a:p>
        </p:txBody>
      </p:sp>
    </p:spTree>
    <p:extLst>
      <p:ext uri="{BB962C8B-B14F-4D97-AF65-F5344CB8AC3E}">
        <p14:creationId xmlns:p14="http://schemas.microsoft.com/office/powerpoint/2010/main" val="349240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Research IT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60847"/>
            <a:ext cx="8229600" cy="4065315"/>
          </a:xfrm>
        </p:spPr>
        <p:txBody>
          <a:bodyPr/>
          <a:lstStyle/>
          <a:p>
            <a:r>
              <a:rPr lang="en-GB" dirty="0" smtClean="0"/>
              <a:t>Supports postgraduate, post-doctoral and academic staff carrying out research at </a:t>
            </a:r>
            <a:r>
              <a:rPr lang="en-GB" dirty="0" err="1" smtClean="0"/>
              <a:t>UoM</a:t>
            </a:r>
            <a:endParaRPr lang="en-GB" dirty="0" smtClean="0"/>
          </a:p>
          <a:p>
            <a:r>
              <a:rPr lang="en-GB" dirty="0" smtClean="0"/>
              <a:t>There to support research not day to day IT</a:t>
            </a:r>
          </a:p>
          <a:p>
            <a:r>
              <a:rPr lang="en-GB" dirty="0"/>
              <a:t>P</a:t>
            </a:r>
            <a:r>
              <a:rPr lang="en-GB" dirty="0" smtClean="0"/>
              <a:t>rovide specialised research services</a:t>
            </a:r>
          </a:p>
          <a:p>
            <a:r>
              <a:rPr lang="en-GB" dirty="0" smtClean="0"/>
              <a:t>Highly skilled staff ready to work with you to realise your research goals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15" y="0"/>
            <a:ext cx="5145685" cy="1348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309320"/>
            <a:ext cx="193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@</a:t>
            </a:r>
            <a:r>
              <a:rPr lang="en-GB" dirty="0" err="1" smtClean="0"/>
              <a:t>UoM_eResearch</a:t>
            </a:r>
            <a:endParaRPr lang="en-GB" dirty="0"/>
          </a:p>
        </p:txBody>
      </p:sp>
      <p:pic>
        <p:nvPicPr>
          <p:cNvPr id="1026" name="Picture 2" descr="The University of Manch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859501"/>
            <a:ext cx="19621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4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err="1" smtClean="0"/>
              <a:t>eResearch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Platforms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4281339"/>
          </a:xfrm>
        </p:spPr>
        <p:txBody>
          <a:bodyPr/>
          <a:lstStyle/>
          <a:p>
            <a:r>
              <a:rPr lang="en-GB" dirty="0" smtClean="0"/>
              <a:t>Access to a wide range of </a:t>
            </a:r>
            <a:r>
              <a:rPr lang="en-GB" dirty="0" err="1" smtClean="0"/>
              <a:t>eResearch</a:t>
            </a:r>
            <a:r>
              <a:rPr lang="en-GB" dirty="0" smtClean="0"/>
              <a:t> platforms including high performance (HPC) and high throughput computing (HTC) platforms to support computationally intensive research</a:t>
            </a:r>
          </a:p>
          <a:p>
            <a:r>
              <a:rPr lang="en-GB" dirty="0" smtClean="0"/>
              <a:t>Access to local, regional, national and international resources as your research progresses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15" y="0"/>
            <a:ext cx="5145685" cy="1348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309320"/>
            <a:ext cx="193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@</a:t>
            </a:r>
            <a:r>
              <a:rPr lang="en-GB" dirty="0" err="1" smtClean="0"/>
              <a:t>UoM_eResearch</a:t>
            </a:r>
            <a:endParaRPr lang="en-GB" dirty="0"/>
          </a:p>
        </p:txBody>
      </p:sp>
      <p:pic>
        <p:nvPicPr>
          <p:cNvPr id="1026" name="Picture 2" descr="The University of Manch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859501"/>
            <a:ext cx="19621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0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850106"/>
          </a:xfrm>
        </p:spPr>
        <p:txBody>
          <a:bodyPr/>
          <a:lstStyle/>
          <a:p>
            <a:pPr algn="l"/>
            <a:r>
              <a:rPr lang="en-GB" dirty="0" smtClean="0"/>
              <a:t>Why do a Doctorate?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7643192" cy="475252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Most people embark upon a doctoral</a:t>
            </a:r>
            <a:br>
              <a:rPr lang="en-GB" dirty="0" smtClean="0"/>
            </a:br>
            <a:r>
              <a:rPr lang="en-GB" dirty="0" smtClean="0"/>
              <a:t> programme because they are interested in</a:t>
            </a:r>
            <a:br>
              <a:rPr lang="en-GB" dirty="0" smtClean="0"/>
            </a:br>
            <a:r>
              <a:rPr lang="en-GB" dirty="0" smtClean="0"/>
              <a:t> their topic and want to find the answers.</a:t>
            </a:r>
          </a:p>
          <a:p>
            <a:endParaRPr lang="en-GB" dirty="0"/>
          </a:p>
          <a:p>
            <a:r>
              <a:rPr lang="en-GB" dirty="0" smtClean="0"/>
              <a:t>Many, but by no means all, aspire to a career as a university academic or professional researcher in another context.</a:t>
            </a:r>
          </a:p>
          <a:p>
            <a:endParaRPr lang="en-GB" dirty="0"/>
          </a:p>
          <a:p>
            <a:r>
              <a:rPr lang="en-GB" dirty="0" smtClean="0"/>
              <a:t>The statistics show that unemployment among doctoral graduates, including those in Humanities is very low.  </a:t>
            </a:r>
          </a:p>
          <a:p>
            <a:endParaRPr lang="en-GB" dirty="0"/>
          </a:p>
          <a:p>
            <a:r>
              <a:rPr lang="en-GB" dirty="0" smtClean="0"/>
              <a:t>The ‘knowledge economy’ values doctoral graduates, not necessarily for their subject expertise but for their broader knowledge and networks.</a:t>
            </a:r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2656"/>
            <a:ext cx="2719008" cy="221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31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sz="4300" dirty="0"/>
              <a:t>S</a:t>
            </a:r>
            <a:r>
              <a:rPr lang="en-GB" sz="4300" dirty="0" smtClean="0"/>
              <a:t>oftware &amp; </a:t>
            </a:r>
            <a:br>
              <a:rPr lang="en-GB" sz="4300" dirty="0" smtClean="0"/>
            </a:br>
            <a:r>
              <a:rPr lang="en-GB" sz="4300" dirty="0" smtClean="0"/>
              <a:t>Data </a:t>
            </a:r>
            <a:r>
              <a:rPr lang="en-GB" sz="4300" dirty="0"/>
              <a:t>E</a:t>
            </a:r>
            <a:r>
              <a:rPr lang="en-GB" sz="4300" dirty="0" smtClean="0"/>
              <a:t>ngineering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4281339"/>
          </a:xfrm>
        </p:spPr>
        <p:txBody>
          <a:bodyPr>
            <a:normAutofit/>
          </a:bodyPr>
          <a:lstStyle/>
          <a:p>
            <a:r>
              <a:rPr lang="en-GB" sz="3100" dirty="0" smtClean="0"/>
              <a:t>Professional </a:t>
            </a:r>
            <a:r>
              <a:rPr lang="en-GB" sz="3100" dirty="0"/>
              <a:t>software developers with particular expertise in creating software for academic </a:t>
            </a:r>
            <a:r>
              <a:rPr lang="en-GB" sz="3100" dirty="0" smtClean="0"/>
              <a:t>research</a:t>
            </a:r>
          </a:p>
          <a:p>
            <a:r>
              <a:rPr lang="en-GB" sz="3100" dirty="0" smtClean="0"/>
              <a:t>Produce </a:t>
            </a:r>
            <a:r>
              <a:rPr lang="en-GB" sz="3100" dirty="0"/>
              <a:t>high quality scientific software by working with researchers to create reliable, sustainable and efficient code</a:t>
            </a:r>
            <a:r>
              <a:rPr lang="en-GB" sz="3100" dirty="0" smtClean="0"/>
              <a:t>.</a:t>
            </a:r>
          </a:p>
          <a:p>
            <a:r>
              <a:rPr lang="en-GB" sz="3100" dirty="0"/>
              <a:t>A</a:t>
            </a:r>
            <a:r>
              <a:rPr lang="en-GB" sz="3100" dirty="0" smtClean="0"/>
              <a:t>vailable </a:t>
            </a:r>
            <a:r>
              <a:rPr lang="en-GB" sz="3100" dirty="0"/>
              <a:t>to </a:t>
            </a:r>
            <a:r>
              <a:rPr lang="en-GB" sz="3100" dirty="0" smtClean="0"/>
              <a:t>work with you on </a:t>
            </a:r>
            <a:r>
              <a:rPr lang="en-GB" sz="3100" dirty="0"/>
              <a:t>the software engineering aspects of your research projects.</a:t>
            </a:r>
            <a:endParaRPr lang="en-GB" sz="3100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15" y="0"/>
            <a:ext cx="5145685" cy="1348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309320"/>
            <a:ext cx="193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@</a:t>
            </a:r>
            <a:r>
              <a:rPr lang="en-GB" dirty="0" err="1" smtClean="0"/>
              <a:t>UoM_eResearch</a:t>
            </a:r>
            <a:endParaRPr lang="en-GB" dirty="0"/>
          </a:p>
        </p:txBody>
      </p:sp>
      <p:pic>
        <p:nvPicPr>
          <p:cNvPr id="1026" name="Picture 2" descr="The University of Manch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859501"/>
            <a:ext cx="19621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2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>Research Data </a:t>
            </a:r>
            <a:br>
              <a:rPr lang="en-GB" dirty="0" smtClean="0"/>
            </a:br>
            <a:r>
              <a:rPr lang="en-GB" dirty="0" smtClean="0"/>
              <a:t>Management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00807"/>
            <a:ext cx="8229600" cy="442535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dirty="0"/>
              <a:t>Demands on researchers to manage their research output are growing and we are ideally placed to assist </a:t>
            </a:r>
          </a:p>
          <a:p>
            <a:pPr lvl="0"/>
            <a:r>
              <a:rPr lang="en-GB" dirty="0"/>
              <a:t>Can help with the technical input on Research Data Management (RDM) plans and deliver highly scalable, agile, research-data aligned secure storage</a:t>
            </a:r>
          </a:p>
          <a:p>
            <a:pPr lvl="0"/>
            <a:r>
              <a:rPr lang="en-GB" dirty="0"/>
              <a:t>Can also advise on and provide </a:t>
            </a:r>
            <a:r>
              <a:rPr lang="en-GB" dirty="0" smtClean="0"/>
              <a:t>database </a:t>
            </a:r>
            <a:r>
              <a:rPr lang="en-GB" dirty="0"/>
              <a:t>hosting and bespoke network infrastructure solutions to researchers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"/>
            <a:ext cx="5004048" cy="13115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309320"/>
            <a:ext cx="193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@</a:t>
            </a:r>
            <a:r>
              <a:rPr lang="en-GB" dirty="0" err="1" smtClean="0"/>
              <a:t>UoM_eResearch</a:t>
            </a:r>
            <a:endParaRPr lang="en-GB" dirty="0"/>
          </a:p>
        </p:txBody>
      </p:sp>
      <p:pic>
        <p:nvPicPr>
          <p:cNvPr id="1026" name="Picture 2" descr="The University of Manch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859501"/>
            <a:ext cx="19621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51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Training, </a:t>
            </a:r>
            <a:br>
              <a:rPr lang="en-GB" dirty="0" smtClean="0"/>
            </a:br>
            <a:r>
              <a:rPr lang="en-GB" dirty="0" smtClean="0"/>
              <a:t>Support &amp; Advice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"/>
            <a:ext cx="5004048" cy="13115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309320"/>
            <a:ext cx="193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@</a:t>
            </a:r>
            <a:r>
              <a:rPr lang="en-GB" dirty="0" err="1" smtClean="0"/>
              <a:t>UoM_eResearch</a:t>
            </a:r>
            <a:endParaRPr lang="en-GB" dirty="0"/>
          </a:p>
        </p:txBody>
      </p:sp>
      <p:pic>
        <p:nvPicPr>
          <p:cNvPr id="1026" name="Picture 2" descr="The University of Manche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859501"/>
            <a:ext cx="19621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457200" y="1700807"/>
            <a:ext cx="8229600" cy="442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Diverse range of training</a:t>
            </a:r>
          </a:p>
          <a:p>
            <a:pPr lvl="1"/>
            <a:r>
              <a:rPr lang="en-GB" dirty="0" smtClean="0"/>
              <a:t>Introductions to applications and techniques (i.e. </a:t>
            </a:r>
            <a:r>
              <a:rPr lang="en-GB" dirty="0" err="1" smtClean="0"/>
              <a:t>Matlab</a:t>
            </a:r>
            <a:r>
              <a:rPr lang="en-GB" dirty="0" smtClean="0"/>
              <a:t>, Visualisation)</a:t>
            </a:r>
          </a:p>
          <a:p>
            <a:pPr lvl="1"/>
            <a:r>
              <a:rPr lang="en-GB" dirty="0" smtClean="0"/>
              <a:t>Introduction to programming (i.e. Python)</a:t>
            </a:r>
          </a:p>
          <a:p>
            <a:pPr lvl="1"/>
            <a:r>
              <a:rPr lang="en-GB" dirty="0" smtClean="0"/>
              <a:t>Introduction to advanced </a:t>
            </a:r>
            <a:r>
              <a:rPr lang="en-GB" dirty="0" err="1" smtClean="0"/>
              <a:t>eResearch</a:t>
            </a:r>
            <a:r>
              <a:rPr lang="en-GB" dirty="0" smtClean="0"/>
              <a:t> (i.e. CSF, HPC)</a:t>
            </a:r>
          </a:p>
          <a:p>
            <a:r>
              <a:rPr lang="en-GB" dirty="0"/>
              <a:t>Responsive support via the helpdesk</a:t>
            </a:r>
          </a:p>
          <a:p>
            <a:r>
              <a:rPr lang="en-GB" dirty="0" smtClean="0"/>
              <a:t>Regular drop-in sessions close to you as well as grant support clinics &amp; Research IT Club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25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Keep in touch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00807"/>
            <a:ext cx="8229600" cy="442535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000" dirty="0" smtClean="0">
                <a:hlinkClick r:id="rId2"/>
              </a:rPr>
              <a:t>www.itservices.manchester.ac.uk/research/</a:t>
            </a:r>
            <a:endParaRPr lang="en-GB" sz="3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Twitter -@</a:t>
            </a:r>
            <a:r>
              <a:rPr lang="en-GB" dirty="0" err="1" smtClean="0"/>
              <a:t>UoM_eResearch</a:t>
            </a:r>
            <a:endParaRPr lang="en-GB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Blog – </a:t>
            </a:r>
            <a:r>
              <a:rPr lang="en-GB" dirty="0" smtClean="0">
                <a:hlinkClick r:id="rId3"/>
              </a:rPr>
              <a:t>www.researchitnews.org</a:t>
            </a:r>
            <a:r>
              <a:rPr lang="en-GB" dirty="0" smtClean="0"/>
              <a:t>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Monthly newsletter sign up – </a:t>
            </a:r>
            <a:r>
              <a:rPr lang="en-GB" dirty="0" smtClean="0">
                <a:hlinkClick r:id="rId4"/>
              </a:rPr>
              <a:t>www.eepurl.com/b0uwDv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"/>
            <a:ext cx="5004048" cy="13115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309320"/>
            <a:ext cx="193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@</a:t>
            </a:r>
            <a:r>
              <a:rPr lang="en-GB" dirty="0" err="1" smtClean="0"/>
              <a:t>UoM_eResearch</a:t>
            </a:r>
            <a:endParaRPr lang="en-GB" dirty="0"/>
          </a:p>
        </p:txBody>
      </p:sp>
      <p:pic>
        <p:nvPicPr>
          <p:cNvPr id="1026" name="Picture 2" descr="The University of Manches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859501"/>
            <a:ext cx="19621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54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brand_ppt_b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92" y="0"/>
            <a:ext cx="9229725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404811" y="2996952"/>
            <a:ext cx="83343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i="1" dirty="0" smtClean="0">
                <a:solidFill>
                  <a:prstClr val="white"/>
                </a:solidFill>
              </a:rPr>
              <a:t>Get Started</a:t>
            </a: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404813" y="3877042"/>
            <a:ext cx="8271644" cy="112646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Hannah Pope (Research </a:t>
            </a:r>
            <a:r>
              <a:rPr lang="en-GB" sz="2400" dirty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Data </a:t>
            </a: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Services Assistant)</a:t>
            </a:r>
          </a:p>
          <a:p>
            <a:pPr>
              <a:lnSpc>
                <a:spcPct val="140000"/>
              </a:lnSpc>
              <a:defRPr/>
            </a:pPr>
            <a:r>
              <a:rPr lang="en-GB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</a:p>
        </p:txBody>
      </p:sp>
      <p:pic>
        <p:nvPicPr>
          <p:cNvPr id="6" name="Picture 1" descr="TAB_allwhite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664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59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2219" y="764704"/>
            <a:ext cx="7058272" cy="4032448"/>
            <a:chOff x="539552" y="1081028"/>
            <a:chExt cx="7058272" cy="4032448"/>
          </a:xfrm>
        </p:grpSpPr>
        <p:sp>
          <p:nvSpPr>
            <p:cNvPr id="9" name="Chevron 8"/>
            <p:cNvSpPr/>
            <p:nvPr/>
          </p:nvSpPr>
          <p:spPr>
            <a:xfrm>
              <a:off x="2269232" y="3356992"/>
              <a:ext cx="5328592" cy="1756484"/>
            </a:xfrm>
            <a:prstGeom prst="chevron">
              <a:avLst/>
            </a:prstGeom>
            <a:solidFill>
              <a:srgbClr val="47D7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>
                  <a:solidFill>
                    <a:prstClr val="white"/>
                  </a:solidFill>
                </a:rPr>
                <a:t>Books are just </a:t>
              </a:r>
              <a:br>
                <a:rPr lang="en-GB" sz="3200" b="1" dirty="0" smtClean="0">
                  <a:solidFill>
                    <a:prstClr val="white"/>
                  </a:solidFill>
                </a:rPr>
              </a:br>
              <a:r>
                <a:rPr lang="en-GB" sz="3200" b="1" dirty="0" smtClean="0">
                  <a:solidFill>
                    <a:prstClr val="white"/>
                  </a:solidFill>
                </a:rPr>
                <a:t>the beginning…</a:t>
              </a:r>
              <a:endParaRPr lang="en-GB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539552" y="1081028"/>
              <a:ext cx="6192688" cy="2448272"/>
            </a:xfrm>
            <a:prstGeom prst="chevron">
              <a:avLst/>
            </a:prstGeom>
            <a:solidFill>
              <a:srgbClr val="800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</a:pPr>
              <a:r>
                <a:rPr lang="en-GB" sz="6000" b="1" dirty="0" smtClean="0">
                  <a:solidFill>
                    <a:prstClr val="white"/>
                  </a:solidFill>
                </a:rPr>
                <a:t>Get started</a:t>
              </a:r>
            </a:p>
            <a:p>
              <a:pPr algn="ctr">
                <a:lnSpc>
                  <a:spcPts val="4000"/>
                </a:lnSpc>
              </a:pPr>
              <a:r>
                <a:rPr lang="en-GB" sz="6000" b="1" baseline="-3000" dirty="0" smtClean="0">
                  <a:solidFill>
                    <a:prstClr val="white"/>
                  </a:solidFill>
                </a:rPr>
                <a:t>with the Library</a:t>
              </a:r>
              <a:endParaRPr lang="en-GB" sz="6000" b="1" baseline="-30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2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132" y="2932"/>
            <a:ext cx="9694410" cy="6855068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14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Chevron 8"/>
          <p:cNvSpPr/>
          <p:nvPr/>
        </p:nvSpPr>
        <p:spPr>
          <a:xfrm>
            <a:off x="323528" y="392635"/>
            <a:ext cx="3816424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 smtClean="0">
                <a:solidFill>
                  <a:prstClr val="white"/>
                </a:solidFill>
              </a:rPr>
              <a:t>Main Library</a:t>
            </a:r>
            <a:endParaRPr lang="en-GB" sz="4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hevron 6"/>
          <p:cNvSpPr/>
          <p:nvPr/>
        </p:nvSpPr>
        <p:spPr>
          <a:xfrm>
            <a:off x="323528" y="392635"/>
            <a:ext cx="4464496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 smtClean="0">
                <a:solidFill>
                  <a:prstClr val="white"/>
                </a:solidFill>
              </a:rPr>
              <a:t>Precinct Library</a:t>
            </a:r>
            <a:endParaRPr lang="en-GB" sz="4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7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hevron 6"/>
          <p:cNvSpPr/>
          <p:nvPr/>
        </p:nvSpPr>
        <p:spPr>
          <a:xfrm>
            <a:off x="323528" y="392635"/>
            <a:ext cx="7848872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 smtClean="0">
                <a:solidFill>
                  <a:prstClr val="white"/>
                </a:solidFill>
              </a:rPr>
              <a:t>Alan Gilbert Learning Commons</a:t>
            </a:r>
            <a:endParaRPr lang="en-GB" sz="4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7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98" y="548680"/>
            <a:ext cx="3996389" cy="575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4032448" cy="57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9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"/>
            <a:ext cx="9144000" cy="6854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Chevron 4"/>
          <p:cNvSpPr/>
          <p:nvPr/>
        </p:nvSpPr>
        <p:spPr>
          <a:xfrm>
            <a:off x="467544" y="392635"/>
            <a:ext cx="7848872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prstClr val="white"/>
                </a:solidFill>
              </a:rPr>
              <a:t>The John Rylands Library</a:t>
            </a:r>
            <a:endParaRPr lang="en-GB" sz="4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8" y="1556792"/>
            <a:ext cx="7110646" cy="480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hevron 6"/>
          <p:cNvSpPr/>
          <p:nvPr/>
        </p:nvSpPr>
        <p:spPr>
          <a:xfrm>
            <a:off x="323528" y="392635"/>
            <a:ext cx="4896544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600" b="1" dirty="0">
                <a:solidFill>
                  <a:prstClr val="white"/>
                </a:solidFill>
              </a:rPr>
              <a:t>How to gain </a:t>
            </a:r>
            <a:r>
              <a:rPr lang="en-GB" sz="3600" b="1" dirty="0" smtClean="0">
                <a:solidFill>
                  <a:prstClr val="white"/>
                </a:solidFill>
              </a:rPr>
              <a:t>access</a:t>
            </a:r>
            <a:endParaRPr lang="en-GB" sz="3600" b="1" dirty="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932040" y="392635"/>
            <a:ext cx="3816672" cy="948134"/>
          </a:xfrm>
          <a:prstGeom prst="chevron">
            <a:avLst/>
          </a:prstGeom>
          <a:solidFill>
            <a:srgbClr val="47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b="1" dirty="0" smtClean="0">
                <a:solidFill>
                  <a:prstClr val="white"/>
                </a:solidFill>
              </a:rPr>
              <a:t>Your University </a:t>
            </a:r>
            <a:r>
              <a:rPr lang="en-GB" sz="2800" b="1" dirty="0">
                <a:solidFill>
                  <a:prstClr val="white"/>
                </a:solidFill>
              </a:rPr>
              <a:t>I.D card</a:t>
            </a:r>
          </a:p>
        </p:txBody>
      </p:sp>
    </p:spTree>
    <p:extLst>
      <p:ext uri="{BB962C8B-B14F-4D97-AF65-F5344CB8AC3E}">
        <p14:creationId xmlns:p14="http://schemas.microsoft.com/office/powerpoint/2010/main" val="33993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1916832"/>
            <a:ext cx="6408712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3" r="1561" b="4139"/>
          <a:stretch/>
        </p:blipFill>
        <p:spPr bwMode="auto">
          <a:xfrm>
            <a:off x="1962448" y="1975893"/>
            <a:ext cx="5201840" cy="390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evron 3"/>
          <p:cNvSpPr/>
          <p:nvPr/>
        </p:nvSpPr>
        <p:spPr>
          <a:xfrm>
            <a:off x="323528" y="392635"/>
            <a:ext cx="7704856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>
                <a:solidFill>
                  <a:prstClr val="white"/>
                </a:solidFill>
              </a:rPr>
              <a:t>www.manchester.ac.uk/library</a:t>
            </a:r>
          </a:p>
        </p:txBody>
      </p:sp>
    </p:spTree>
    <p:extLst>
      <p:ext uri="{BB962C8B-B14F-4D97-AF65-F5344CB8AC3E}">
        <p14:creationId xmlns:p14="http://schemas.microsoft.com/office/powerpoint/2010/main" val="33122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1640" y="1916832"/>
            <a:ext cx="6408712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23528" y="392635"/>
            <a:ext cx="4536504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4000" b="1" dirty="0" smtClean="0">
                <a:solidFill>
                  <a:prstClr val="white"/>
                </a:solidFill>
              </a:rPr>
              <a:t>My Manchester</a:t>
            </a:r>
            <a:endParaRPr lang="en-GB" sz="40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836"/>
          <a:stretch/>
        </p:blipFill>
        <p:spPr>
          <a:xfrm>
            <a:off x="1331640" y="1988840"/>
            <a:ext cx="6343959" cy="396044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259632" y="2204864"/>
            <a:ext cx="811320" cy="4636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79590" y="3861048"/>
            <a:ext cx="882098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1640" y="1916832"/>
            <a:ext cx="6408712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23528" y="392635"/>
            <a:ext cx="4536504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4000" b="1" dirty="0" smtClean="0">
                <a:solidFill>
                  <a:prstClr val="white"/>
                </a:solidFill>
              </a:rPr>
              <a:t>My Manchester</a:t>
            </a:r>
            <a:endParaRPr lang="en-GB" sz="40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16832"/>
            <a:ext cx="6343959" cy="40324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65292" y="2221012"/>
            <a:ext cx="811320" cy="4636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314741" y="3681028"/>
            <a:ext cx="882098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83555485"/>
              </p:ext>
            </p:extLst>
          </p:nvPr>
        </p:nvGraphicFramePr>
        <p:xfrm>
          <a:off x="395288" y="1844675"/>
          <a:ext cx="3096592" cy="4640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hevron 5"/>
          <p:cNvSpPr/>
          <p:nvPr/>
        </p:nvSpPr>
        <p:spPr>
          <a:xfrm>
            <a:off x="323527" y="392635"/>
            <a:ext cx="4896545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4000" b="1" dirty="0" smtClean="0">
                <a:solidFill>
                  <a:prstClr val="white"/>
                </a:solidFill>
              </a:rPr>
              <a:t>Library IT Support</a:t>
            </a:r>
            <a:endParaRPr lang="en-GB" sz="4000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5691"/>
          <a:stretch/>
        </p:blipFill>
        <p:spPr>
          <a:xfrm>
            <a:off x="3752850" y="1844675"/>
            <a:ext cx="5003081" cy="4612364"/>
          </a:xfrm>
          <a:prstGeom prst="rect">
            <a:avLst/>
          </a:prstGeom>
          <a:ln w="28575">
            <a:solidFill>
              <a:srgbClr val="47D7D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2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1547664" y="686234"/>
            <a:ext cx="6048672" cy="6048672"/>
          </a:xfrm>
          <a:prstGeom prst="ellipse">
            <a:avLst/>
          </a:prstGeom>
          <a:solidFill>
            <a:srgbClr val="47D7D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42702" y="3896808"/>
            <a:ext cx="298102" cy="2838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4253530">
            <a:off x="2837713" y="2818572"/>
            <a:ext cx="258596" cy="3032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rot="17346470" flipH="1">
            <a:off x="6094984" y="2858118"/>
            <a:ext cx="258596" cy="3050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8665522">
            <a:off x="3401652" y="889213"/>
            <a:ext cx="258596" cy="305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3042843">
            <a:off x="5504901" y="842115"/>
            <a:ext cx="269731" cy="3317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23527" y="392635"/>
            <a:ext cx="5256585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4000" b="1" dirty="0" smtClean="0">
                <a:solidFill>
                  <a:prstClr val="white"/>
                </a:solidFill>
              </a:rPr>
              <a:t>Research Services</a:t>
            </a:r>
            <a:endParaRPr lang="en-GB" sz="4000" b="1" dirty="0">
              <a:solidFill>
                <a:prstClr val="white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86943561"/>
              </p:ext>
            </p:extLst>
          </p:nvPr>
        </p:nvGraphicFramePr>
        <p:xfrm>
          <a:off x="2731558" y="2483609"/>
          <a:ext cx="3680885" cy="2453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val 3"/>
          <p:cNvSpPr/>
          <p:nvPr/>
        </p:nvSpPr>
        <p:spPr>
          <a:xfrm>
            <a:off x="2987824" y="2126394"/>
            <a:ext cx="3168352" cy="3168352"/>
          </a:xfrm>
          <a:prstGeom prst="ellipse">
            <a:avLst/>
          </a:prstGeom>
          <a:noFill/>
          <a:ln>
            <a:solidFill>
              <a:srgbClr val="8000A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>
              <a:solidFill>
                <a:srgbClr val="8000A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1778" y="1484784"/>
            <a:ext cx="109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solidFill>
                  <a:srgbClr val="8000A2"/>
                </a:solidFill>
              </a:rPr>
              <a:t>Research Data</a:t>
            </a:r>
          </a:p>
          <a:p>
            <a:pPr algn="r"/>
            <a:r>
              <a:rPr lang="en-GB" sz="1200" b="1" dirty="0" smtClean="0">
                <a:solidFill>
                  <a:srgbClr val="8000A2"/>
                </a:solidFill>
              </a:rPr>
              <a:t>Management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0804" y="1782441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8000A2"/>
                </a:solidFill>
              </a:rPr>
              <a:t>Open Access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4282" y="3206514"/>
            <a:ext cx="1000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8000A2"/>
                </a:solidFill>
              </a:rPr>
              <a:t>My Research</a:t>
            </a:r>
          </a:p>
          <a:p>
            <a:r>
              <a:rPr lang="en-GB" sz="1200" b="1" dirty="0" smtClean="0">
                <a:solidFill>
                  <a:srgbClr val="8000A2"/>
                </a:solidFill>
              </a:rPr>
              <a:t>Essentials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144" y="465313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8000A2"/>
                </a:solidFill>
              </a:rPr>
              <a:t>eThesis Support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9960" y="5085184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8000A2"/>
                </a:solidFill>
              </a:rPr>
              <a:t>Open</a:t>
            </a:r>
          </a:p>
          <a:p>
            <a:r>
              <a:rPr lang="en-GB" sz="1200" b="1" dirty="0" smtClean="0">
                <a:solidFill>
                  <a:srgbClr val="8000A2"/>
                </a:solidFill>
              </a:rPr>
              <a:t>Access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5473" y="5589240"/>
            <a:ext cx="1039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8000A2"/>
                </a:solidFill>
              </a:rPr>
              <a:t>Research</a:t>
            </a:r>
          </a:p>
          <a:p>
            <a:r>
              <a:rPr lang="en-GB" sz="1200" b="1" dirty="0" smtClean="0">
                <a:solidFill>
                  <a:srgbClr val="8000A2"/>
                </a:solidFill>
              </a:rPr>
              <a:t>Data</a:t>
            </a:r>
          </a:p>
          <a:p>
            <a:r>
              <a:rPr lang="en-GB" sz="1200" b="1" dirty="0" smtClean="0">
                <a:solidFill>
                  <a:srgbClr val="8000A2"/>
                </a:solidFill>
              </a:rPr>
              <a:t>Management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1183" y="5402833"/>
            <a:ext cx="479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solidFill>
                  <a:srgbClr val="8000A2"/>
                </a:solidFill>
              </a:rPr>
              <a:t>Pure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8892" y="4941168"/>
            <a:ext cx="1000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solidFill>
                  <a:srgbClr val="8000A2"/>
                </a:solidFill>
              </a:rPr>
              <a:t>My Research</a:t>
            </a:r>
          </a:p>
          <a:p>
            <a:pPr algn="r"/>
            <a:r>
              <a:rPr lang="en-GB" sz="1200" b="1" dirty="0" smtClean="0">
                <a:solidFill>
                  <a:srgbClr val="8000A2"/>
                </a:solidFill>
              </a:rPr>
              <a:t>Essentials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19458" y="4520153"/>
            <a:ext cx="656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smtClean="0">
                <a:solidFill>
                  <a:srgbClr val="8000A2"/>
                </a:solidFill>
              </a:rPr>
              <a:t>ORCIDs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67944" y="3206514"/>
            <a:ext cx="1008112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9389" y="3424279"/>
            <a:ext cx="104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8000A2"/>
                </a:solidFill>
              </a:rPr>
              <a:t>Research</a:t>
            </a:r>
          </a:p>
          <a:p>
            <a:pPr algn="ctr"/>
            <a:r>
              <a:rPr lang="en-GB" b="1" dirty="0" smtClean="0">
                <a:solidFill>
                  <a:srgbClr val="8000A2"/>
                </a:solidFill>
              </a:rPr>
              <a:t>Lifecycle</a:t>
            </a:r>
            <a:endParaRPr lang="en-GB" b="1" dirty="0">
              <a:solidFill>
                <a:srgbClr val="8000A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261" y="2206426"/>
            <a:ext cx="840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solidFill>
                  <a:srgbClr val="8000A2"/>
                </a:solidFill>
              </a:rPr>
              <a:t>Altmetrics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72390" y="2679302"/>
            <a:ext cx="1000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solidFill>
                  <a:srgbClr val="8000A2"/>
                </a:solidFill>
              </a:rPr>
              <a:t>My Research</a:t>
            </a:r>
          </a:p>
          <a:p>
            <a:pPr algn="r"/>
            <a:r>
              <a:rPr lang="en-GB" sz="1200" b="1" dirty="0" smtClean="0">
                <a:solidFill>
                  <a:srgbClr val="8000A2"/>
                </a:solidFill>
              </a:rPr>
              <a:t>Essentials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7936" y="3230701"/>
            <a:ext cx="1229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solidFill>
                  <a:srgbClr val="8000A2"/>
                </a:solidFill>
              </a:rPr>
              <a:t>Citation services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37591" y="3687415"/>
            <a:ext cx="1183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solidFill>
                  <a:srgbClr val="8000A2"/>
                </a:solidFill>
              </a:rPr>
              <a:t>Raising your</a:t>
            </a:r>
          </a:p>
          <a:p>
            <a:pPr algn="r"/>
            <a:r>
              <a:rPr lang="en-GB" sz="1200" b="1" dirty="0" smtClean="0">
                <a:solidFill>
                  <a:srgbClr val="8000A2"/>
                </a:solidFill>
              </a:rPr>
              <a:t>research profile</a:t>
            </a:r>
            <a:endParaRPr lang="en-GB" sz="1200" b="1" dirty="0">
              <a:solidFill>
                <a:srgbClr val="8000A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9234977">
            <a:off x="3074653" y="2367099"/>
            <a:ext cx="1070871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323624"/>
              </a:avLst>
            </a:prstTxWarp>
            <a:spAutoFit/>
          </a:bodyPr>
          <a:lstStyle/>
          <a:p>
            <a:pPr algn="ctr"/>
            <a:r>
              <a:rPr lang="en-GB" b="1" dirty="0" smtClean="0">
                <a:solidFill>
                  <a:srgbClr val="8000A2"/>
                </a:solidFill>
              </a:rPr>
              <a:t>SERVICES</a:t>
            </a:r>
            <a:endParaRPr lang="en-GB" b="1" dirty="0">
              <a:solidFill>
                <a:srgbClr val="8000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8612299"/>
              </p:ext>
            </p:extLst>
          </p:nvPr>
        </p:nvGraphicFramePr>
        <p:xfrm>
          <a:off x="179512" y="1736812"/>
          <a:ext cx="3758963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hevron 5"/>
          <p:cNvSpPr/>
          <p:nvPr/>
        </p:nvSpPr>
        <p:spPr>
          <a:xfrm>
            <a:off x="20876" y="392635"/>
            <a:ext cx="5080473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4000" b="1" dirty="0" smtClean="0">
                <a:solidFill>
                  <a:prstClr val="white"/>
                </a:solidFill>
              </a:rPr>
              <a:t>Research Services</a:t>
            </a:r>
            <a:endParaRPr lang="en-GB" sz="4000" b="1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67268"/>
            <a:ext cx="4615176" cy="4259568"/>
          </a:xfrm>
          <a:prstGeom prst="rect">
            <a:avLst/>
          </a:prstGeom>
          <a:ln w="28575">
            <a:solidFill>
              <a:srgbClr val="47D7D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72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/>
          <p:cNvSpPr/>
          <p:nvPr/>
        </p:nvSpPr>
        <p:spPr>
          <a:xfrm>
            <a:off x="323527" y="392635"/>
            <a:ext cx="3600401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4000" b="1" dirty="0" smtClean="0">
                <a:solidFill>
                  <a:prstClr val="white"/>
                </a:solidFill>
              </a:rPr>
              <a:t>Get Started</a:t>
            </a:r>
            <a:endParaRPr lang="en-GB" sz="4000" b="1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6612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8000A2"/>
                </a:solidFill>
              </a:rPr>
              <a:t>Check in with us over the coming </a:t>
            </a:r>
            <a:r>
              <a:rPr lang="en-GB" sz="2400" b="1" dirty="0" smtClean="0">
                <a:solidFill>
                  <a:srgbClr val="8000A2"/>
                </a:solidFill>
              </a:rPr>
              <a:t>weeks at</a:t>
            </a:r>
          </a:p>
          <a:p>
            <a:pPr algn="ctr"/>
            <a:r>
              <a:rPr lang="en-GB" sz="2400" b="1" dirty="0" smtClean="0">
                <a:solidFill>
                  <a:srgbClr val="8000A2"/>
                </a:solidFill>
              </a:rPr>
              <a:t>www.manchester.ac.uk/library/get-started</a:t>
            </a:r>
            <a:endParaRPr lang="en-GB" sz="2400" b="1" dirty="0">
              <a:solidFill>
                <a:srgbClr val="8000A2"/>
              </a:solidFill>
            </a:endParaRPr>
          </a:p>
          <a:p>
            <a:pPr algn="ctr"/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2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evron 8"/>
          <p:cNvSpPr/>
          <p:nvPr/>
        </p:nvSpPr>
        <p:spPr>
          <a:xfrm>
            <a:off x="323527" y="392635"/>
            <a:ext cx="4320481" cy="948134"/>
          </a:xfrm>
          <a:prstGeom prst="chevron">
            <a:avLst/>
          </a:prstGeom>
          <a:solidFill>
            <a:srgbClr val="800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4000" b="1" dirty="0" smtClean="0">
                <a:solidFill>
                  <a:prstClr val="white"/>
                </a:solidFill>
              </a:rPr>
              <a:t>Ask us for help</a:t>
            </a:r>
            <a:endParaRPr lang="en-GB" sz="4000" b="1" dirty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1889590"/>
            <a:ext cx="6480719" cy="40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4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47050" cy="922337"/>
          </a:xfrm>
        </p:spPr>
        <p:txBody>
          <a:bodyPr/>
          <a:lstStyle/>
          <a:p>
            <a:r>
              <a:rPr lang="en-GB" altLang="en-US" sz="3200" b="1" dirty="0" smtClean="0"/>
              <a:t>Professional Development for Researchers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208912" cy="3306615"/>
          </a:xfrm>
        </p:spPr>
        <p:txBody>
          <a:bodyPr>
            <a:normAutofit fontScale="85000" lnSpcReduction="20000"/>
          </a:bodyPr>
          <a:lstStyle/>
          <a:p>
            <a:r>
              <a:rPr lang="en-GB" altLang="en-US" sz="2400" dirty="0" smtClean="0"/>
              <a:t>A Doctoral degree is awarded for ‘research and training.’ </a:t>
            </a:r>
          </a:p>
          <a:p>
            <a:endParaRPr lang="en-GB" altLang="en-US" sz="2400" dirty="0"/>
          </a:p>
          <a:p>
            <a:r>
              <a:rPr lang="en-GB" altLang="en-US" sz="2400" dirty="0" smtClean="0"/>
              <a:t>Rather than prescribing a minimum training requirement the Faculty aims to support researchers in managing their own professional development.</a:t>
            </a:r>
          </a:p>
          <a:p>
            <a:endParaRPr lang="en-GB" altLang="en-US" sz="2400" dirty="0" smtClean="0"/>
          </a:p>
          <a:p>
            <a:r>
              <a:rPr lang="en-GB" altLang="en-US" sz="2400" dirty="0" smtClean="0"/>
              <a:t>Each researcher is expected, in consultation with their supervisors, to identify their professional development needs and develop a training plan.</a:t>
            </a:r>
          </a:p>
          <a:p>
            <a:pPr>
              <a:buFontTx/>
              <a:buNone/>
            </a:pPr>
            <a:endParaRPr lang="en-GB" altLang="en-US" sz="2400" dirty="0" smtClean="0"/>
          </a:p>
          <a:p>
            <a:r>
              <a:rPr lang="en-GB" altLang="en-US" sz="2400" dirty="0" smtClean="0"/>
              <a:t>A good place to start is the </a:t>
            </a:r>
            <a:r>
              <a:rPr lang="en-GB" altLang="en-US" sz="2400" dirty="0"/>
              <a:t/>
            </a:r>
            <a:br>
              <a:rPr lang="en-GB" altLang="en-US" sz="2400" dirty="0"/>
            </a:br>
            <a:r>
              <a:rPr lang="en-GB" altLang="en-US" sz="2400" dirty="0" err="1" smtClean="0">
                <a:hlinkClick r:id="rId2"/>
              </a:rPr>
              <a:t>ProGRess@humanities</a:t>
            </a:r>
            <a:r>
              <a:rPr lang="en-GB" altLang="en-US" sz="2400" dirty="0" smtClean="0"/>
              <a:t> training hub.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61" y="4077072"/>
            <a:ext cx="4635192" cy="254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The University of Manchest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90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9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21001" y="5661248"/>
            <a:ext cx="7501998" cy="893961"/>
          </a:xfrm>
          <a:prstGeom prst="chevron">
            <a:avLst/>
          </a:prstGeom>
          <a:solidFill>
            <a:srgbClr val="8000A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prstClr val="white"/>
                </a:solidFill>
              </a:rPr>
              <a:t>www.manchester.ac.uk/library</a:t>
            </a:r>
            <a:endParaRPr lang="en-GB" sz="3200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82219" y="648980"/>
            <a:ext cx="7058272" cy="4032448"/>
            <a:chOff x="539552" y="1081028"/>
            <a:chExt cx="7058272" cy="4032448"/>
          </a:xfrm>
        </p:grpSpPr>
        <p:sp>
          <p:nvSpPr>
            <p:cNvPr id="7" name="Chevron 6"/>
            <p:cNvSpPr/>
            <p:nvPr/>
          </p:nvSpPr>
          <p:spPr>
            <a:xfrm>
              <a:off x="2269232" y="3356992"/>
              <a:ext cx="5328592" cy="1756484"/>
            </a:xfrm>
            <a:prstGeom prst="chevron">
              <a:avLst/>
            </a:prstGeom>
            <a:solidFill>
              <a:srgbClr val="47D7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>
                  <a:solidFill>
                    <a:prstClr val="white"/>
                  </a:solidFill>
                </a:rPr>
                <a:t>Thanks for listening!</a:t>
              </a:r>
              <a:endParaRPr lang="en-GB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539552" y="1081028"/>
              <a:ext cx="6192688" cy="2448272"/>
            </a:xfrm>
            <a:prstGeom prst="chevron">
              <a:avLst/>
            </a:prstGeom>
            <a:solidFill>
              <a:srgbClr val="800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</a:pPr>
              <a:r>
                <a:rPr lang="en-GB" sz="6000" b="1" dirty="0" smtClean="0">
                  <a:solidFill>
                    <a:prstClr val="white"/>
                  </a:solidFill>
                </a:rPr>
                <a:t>Get started</a:t>
              </a:r>
            </a:p>
            <a:p>
              <a:pPr algn="ctr">
                <a:lnSpc>
                  <a:spcPts val="4000"/>
                </a:lnSpc>
              </a:pPr>
              <a:r>
                <a:rPr lang="en-GB" sz="6000" b="1" baseline="-3000" dirty="0" smtClean="0">
                  <a:solidFill>
                    <a:prstClr val="white"/>
                  </a:solidFill>
                </a:rPr>
                <a:t>with the Library</a:t>
              </a:r>
              <a:endParaRPr lang="en-GB" sz="6000" b="1" baseline="-30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46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brand_ppt_b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92" y="0"/>
            <a:ext cx="9229725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379661" y="3034565"/>
            <a:ext cx="83343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i="1" dirty="0" smtClean="0">
                <a:solidFill>
                  <a:prstClr val="white"/>
                </a:solidFill>
              </a:rPr>
              <a:t>Welcome to Manchester</a:t>
            </a:r>
          </a:p>
        </p:txBody>
      </p:sp>
      <p:pic>
        <p:nvPicPr>
          <p:cNvPr id="6" name="Picture 1" descr="TAB_allwhite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080" y="260648"/>
            <a:ext cx="16637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120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709711" y="406400"/>
            <a:ext cx="8229600" cy="849313"/>
          </a:xfrm>
        </p:spPr>
        <p:txBody>
          <a:bodyPr/>
          <a:lstStyle/>
          <a:p>
            <a:r>
              <a:rPr lang="en-GB" altLang="en-US" sz="3200" b="1" dirty="0" smtClean="0"/>
              <a:t>Professional Development Areas</a:t>
            </a:r>
          </a:p>
        </p:txBody>
      </p:sp>
      <p:sp>
        <p:nvSpPr>
          <p:cNvPr id="41" name="Oval 40"/>
          <p:cNvSpPr/>
          <p:nvPr/>
        </p:nvSpPr>
        <p:spPr>
          <a:xfrm>
            <a:off x="2168526" y="1255713"/>
            <a:ext cx="2057400" cy="749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Subject &amp; Discipline Knowledge</a:t>
            </a:r>
          </a:p>
        </p:txBody>
      </p:sp>
      <p:sp>
        <p:nvSpPr>
          <p:cNvPr id="42" name="Oval 41"/>
          <p:cNvSpPr/>
          <p:nvPr/>
        </p:nvSpPr>
        <p:spPr>
          <a:xfrm>
            <a:off x="6838950" y="4365625"/>
            <a:ext cx="1873250" cy="747713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Supervision &amp; Dialogue</a:t>
            </a:r>
          </a:p>
        </p:txBody>
      </p:sp>
      <p:sp>
        <p:nvSpPr>
          <p:cNvPr id="43" name="Oval 42"/>
          <p:cNvSpPr/>
          <p:nvPr/>
        </p:nvSpPr>
        <p:spPr>
          <a:xfrm>
            <a:off x="6711504" y="2538413"/>
            <a:ext cx="1990725" cy="7747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Research Integrity</a:t>
            </a:r>
          </a:p>
        </p:txBody>
      </p:sp>
      <p:sp>
        <p:nvSpPr>
          <p:cNvPr id="44" name="Oval 43"/>
          <p:cNvSpPr/>
          <p:nvPr/>
        </p:nvSpPr>
        <p:spPr>
          <a:xfrm>
            <a:off x="196851" y="4579938"/>
            <a:ext cx="1971675" cy="79375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Methodology &amp; Approaches</a:t>
            </a:r>
          </a:p>
        </p:txBody>
      </p:sp>
      <p:sp>
        <p:nvSpPr>
          <p:cNvPr id="45" name="Oval 44"/>
          <p:cNvSpPr/>
          <p:nvPr/>
        </p:nvSpPr>
        <p:spPr>
          <a:xfrm>
            <a:off x="1166814" y="5373688"/>
            <a:ext cx="1951037" cy="6477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Fieldwork &amp; Data Collection</a:t>
            </a:r>
          </a:p>
        </p:txBody>
      </p:sp>
      <p:sp>
        <p:nvSpPr>
          <p:cNvPr id="46" name="Oval 45"/>
          <p:cNvSpPr/>
          <p:nvPr/>
        </p:nvSpPr>
        <p:spPr>
          <a:xfrm>
            <a:off x="2844898" y="5834063"/>
            <a:ext cx="1979613" cy="63182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Reflective Practice</a:t>
            </a:r>
          </a:p>
        </p:txBody>
      </p:sp>
      <p:sp>
        <p:nvSpPr>
          <p:cNvPr id="47" name="Oval 46"/>
          <p:cNvSpPr/>
          <p:nvPr/>
        </p:nvSpPr>
        <p:spPr>
          <a:xfrm>
            <a:off x="5673726" y="1781175"/>
            <a:ext cx="2178050" cy="75723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Interdisciplinary working</a:t>
            </a:r>
          </a:p>
        </p:txBody>
      </p:sp>
      <p:sp>
        <p:nvSpPr>
          <p:cNvPr id="48" name="Oval 47"/>
          <p:cNvSpPr/>
          <p:nvPr/>
        </p:nvSpPr>
        <p:spPr>
          <a:xfrm>
            <a:off x="7020272" y="3416300"/>
            <a:ext cx="1858962" cy="8001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Publications</a:t>
            </a:r>
          </a:p>
        </p:txBody>
      </p:sp>
      <p:sp>
        <p:nvSpPr>
          <p:cNvPr id="49" name="Oval 48"/>
          <p:cNvSpPr/>
          <p:nvPr/>
        </p:nvSpPr>
        <p:spPr>
          <a:xfrm>
            <a:off x="6245226" y="5184775"/>
            <a:ext cx="1882775" cy="59055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Academic Practice</a:t>
            </a:r>
          </a:p>
        </p:txBody>
      </p:sp>
      <p:sp>
        <p:nvSpPr>
          <p:cNvPr id="50" name="Oval 49"/>
          <p:cNvSpPr/>
          <p:nvPr/>
        </p:nvSpPr>
        <p:spPr>
          <a:xfrm>
            <a:off x="4874573" y="5786438"/>
            <a:ext cx="1785937" cy="749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Academic Conferences</a:t>
            </a:r>
          </a:p>
        </p:txBody>
      </p:sp>
      <p:sp>
        <p:nvSpPr>
          <p:cNvPr id="18" name="Oval 17"/>
          <p:cNvSpPr/>
          <p:nvPr/>
        </p:nvSpPr>
        <p:spPr>
          <a:xfrm>
            <a:off x="317501" y="2814638"/>
            <a:ext cx="1825625" cy="7874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Researcher-led activities</a:t>
            </a:r>
          </a:p>
        </p:txBody>
      </p:sp>
      <p:sp>
        <p:nvSpPr>
          <p:cNvPr id="20" name="Oval 19"/>
          <p:cNvSpPr/>
          <p:nvPr/>
        </p:nvSpPr>
        <p:spPr>
          <a:xfrm>
            <a:off x="985839" y="1943100"/>
            <a:ext cx="1762125" cy="71913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Teaching</a:t>
            </a:r>
          </a:p>
        </p:txBody>
      </p:sp>
      <p:sp>
        <p:nvSpPr>
          <p:cNvPr id="21" name="Oval 20"/>
          <p:cNvSpPr/>
          <p:nvPr/>
        </p:nvSpPr>
        <p:spPr>
          <a:xfrm>
            <a:off x="198439" y="3716338"/>
            <a:ext cx="1898650" cy="711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Research Seminars</a:t>
            </a:r>
          </a:p>
        </p:txBody>
      </p:sp>
      <p:sp>
        <p:nvSpPr>
          <p:cNvPr id="22" name="Oval 21"/>
          <p:cNvSpPr/>
          <p:nvPr/>
        </p:nvSpPr>
        <p:spPr>
          <a:xfrm>
            <a:off x="4348861" y="1225550"/>
            <a:ext cx="1741487" cy="779463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bg1"/>
                </a:solidFill>
              </a:rPr>
              <a:t>Research Communities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197226" y="3540213"/>
            <a:ext cx="1339689" cy="121514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General research methods training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554427" y="3540213"/>
            <a:ext cx="1272980" cy="12749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Specialist research training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30140" y="2159794"/>
            <a:ext cx="1331863" cy="132207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Researcher Development and reflective practice</a:t>
            </a:r>
            <a:r>
              <a:rPr lang="en-GB" sz="1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Curved Left Arrow 8"/>
          <p:cNvSpPr/>
          <p:nvPr/>
        </p:nvSpPr>
        <p:spPr>
          <a:xfrm>
            <a:off x="5856094" y="2662238"/>
            <a:ext cx="731837" cy="1216025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2466976" y="2662237"/>
            <a:ext cx="730250" cy="1216025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4086031" y="4942889"/>
            <a:ext cx="1216025" cy="731837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4" name="Picture 2" descr="The University of Manchest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90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4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5288" y="333375"/>
            <a:ext cx="4248150" cy="6048375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GB" altLang="en-US" sz="2000" b="1" kern="0" dirty="0">
                <a:solidFill>
                  <a:schemeClr val="bg1"/>
                </a:solidFill>
              </a:rPr>
              <a:t>Researcher’s responsibility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altLang="en-US" sz="2000" kern="0" dirty="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altLang="en-US" sz="2000" kern="0" dirty="0">
                <a:solidFill>
                  <a:schemeClr val="bg1"/>
                </a:solidFill>
              </a:rPr>
              <a:t>Develop a training plan with your supervisor.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GB" altLang="en-US" sz="2000" kern="0" dirty="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altLang="en-US" sz="2000" kern="0" dirty="0">
                <a:solidFill>
                  <a:schemeClr val="bg1"/>
                </a:solidFill>
              </a:rPr>
              <a:t>Identify and reflect on your training needs (the ‘Researcher Development Form’ on EPROG).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GB" altLang="en-US" sz="2000" kern="0" dirty="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altLang="en-US" sz="2000" kern="0" dirty="0">
                <a:solidFill>
                  <a:schemeClr val="bg1"/>
                </a:solidFill>
              </a:rPr>
              <a:t>Booking and cancelling attendance on training courses.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GB" altLang="en-US" sz="2000" kern="0" dirty="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altLang="en-US" sz="2000" kern="0" dirty="0">
                <a:solidFill>
                  <a:schemeClr val="bg1"/>
                </a:solidFill>
              </a:rPr>
              <a:t>Recording and reflecting on your development (PDP)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716017" y="333375"/>
            <a:ext cx="4104134" cy="6048375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altLang="en-US" sz="2000" b="1" dirty="0">
                <a:solidFill>
                  <a:schemeClr val="bg1"/>
                </a:solidFill>
              </a:rPr>
              <a:t>The Supervisor’s Responsibility</a:t>
            </a:r>
          </a:p>
          <a:p>
            <a:pPr>
              <a:defRPr/>
            </a:pPr>
            <a:endParaRPr lang="en-GB" alt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chemeClr val="bg1"/>
                </a:solidFill>
              </a:rPr>
              <a:t>To encourage and support the training process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chemeClr val="bg1"/>
                </a:solidFill>
              </a:rPr>
              <a:t>Assist and advise the researcher in identifying their training needs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chemeClr val="bg1"/>
                </a:solidFill>
              </a:rPr>
              <a:t>Enquire as to the progress of training on a regular basis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chemeClr val="bg1"/>
                </a:solidFill>
              </a:rPr>
              <a:t>Bring to the attention of the supervisory board and/or Review Panel any problems or lack of progress in a timely manner</a:t>
            </a:r>
          </a:p>
        </p:txBody>
      </p:sp>
    </p:spTree>
    <p:extLst>
      <p:ext uri="{BB962C8B-B14F-4D97-AF65-F5344CB8AC3E}">
        <p14:creationId xmlns:p14="http://schemas.microsoft.com/office/powerpoint/2010/main" val="41126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7237413" cy="998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4000" smtClean="0"/>
              <a:t>Professional Development Planning for Researchers</a:t>
            </a:r>
          </a:p>
        </p:txBody>
      </p:sp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395288" y="5157788"/>
            <a:ext cx="8280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 </a:t>
            </a:r>
            <a:r>
              <a:rPr lang="en-GB" altLang="en-US" sz="1800" dirty="0" smtClean="0"/>
              <a:t>The </a:t>
            </a:r>
            <a:r>
              <a:rPr lang="en-GB" altLang="en-US" sz="1800" dirty="0"/>
              <a:t>recording of professional development activities can be done through E</a:t>
            </a:r>
            <a:r>
              <a:rPr lang="en-GB" altLang="en-US" sz="1800" dirty="0" smtClean="0"/>
              <a:t>Prog </a:t>
            </a:r>
            <a:r>
              <a:rPr lang="en-GB" altLang="en-US" sz="1800" dirty="0"/>
              <a:t>by </a:t>
            </a:r>
            <a:r>
              <a:rPr lang="en-GB" altLang="en-US" sz="1800" dirty="0" smtClean="0"/>
              <a:t>completing the researcher development milestone and </a:t>
            </a:r>
            <a:r>
              <a:rPr lang="en-GB" altLang="en-US" sz="1800" dirty="0"/>
              <a:t>regularly uploading an up-to-date report to the EProg personal document store. Attendance at most faculty training events will automatically be recorded in </a:t>
            </a:r>
            <a:r>
              <a:rPr lang="en-GB" altLang="en-US" sz="1800" dirty="0" smtClean="0"/>
              <a:t>EProg</a:t>
            </a:r>
            <a:r>
              <a:rPr lang="en-GB" altLang="en-US" sz="1800" dirty="0"/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683568" y="2564904"/>
            <a:ext cx="2736304" cy="158417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Research Diary – research reflections, records and evidence of training</a:t>
            </a:r>
          </a:p>
        </p:txBody>
      </p:sp>
      <p:sp>
        <p:nvSpPr>
          <p:cNvPr id="9" name="Oval 8"/>
          <p:cNvSpPr/>
          <p:nvPr/>
        </p:nvSpPr>
        <p:spPr>
          <a:xfrm>
            <a:off x="3285054" y="3429000"/>
            <a:ext cx="2736304" cy="158417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Records of meetings with supervisors</a:t>
            </a:r>
          </a:p>
        </p:txBody>
      </p:sp>
      <p:sp>
        <p:nvSpPr>
          <p:cNvPr id="10" name="Oval 9"/>
          <p:cNvSpPr/>
          <p:nvPr/>
        </p:nvSpPr>
        <p:spPr>
          <a:xfrm>
            <a:off x="5881314" y="2564904"/>
            <a:ext cx="2736304" cy="158417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Formal reviews – interim and annual</a:t>
            </a:r>
          </a:p>
        </p:txBody>
      </p:sp>
      <p:sp>
        <p:nvSpPr>
          <p:cNvPr id="11" name="Oval 10"/>
          <p:cNvSpPr/>
          <p:nvPr/>
        </p:nvSpPr>
        <p:spPr>
          <a:xfrm>
            <a:off x="3275856" y="1412776"/>
            <a:ext cx="2736304" cy="158417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Researcher Evaluation and Reflection</a:t>
            </a:r>
          </a:p>
        </p:txBody>
      </p:sp>
      <p:pic>
        <p:nvPicPr>
          <p:cNvPr id="12" name="Picture 2" descr="The University of Mancheste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90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6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1247</Words>
  <Application>Microsoft Office PowerPoint</Application>
  <PresentationFormat>On-screen Show (4:3)</PresentationFormat>
  <Paragraphs>315</Paragraphs>
  <Slides>61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Office Theme</vt:lpstr>
      <vt:lpstr>6_Office Theme</vt:lpstr>
      <vt:lpstr>1_Office Theme</vt:lpstr>
      <vt:lpstr>PowerPoint Presentation</vt:lpstr>
      <vt:lpstr>PowerPoint Presentation</vt:lpstr>
      <vt:lpstr>PowerPoint Presentation</vt:lpstr>
      <vt:lpstr>Why do a Doctorate?</vt:lpstr>
      <vt:lpstr>PowerPoint Presentation</vt:lpstr>
      <vt:lpstr>Professional Development for Researchers</vt:lpstr>
      <vt:lpstr>Professional Development Areas</vt:lpstr>
      <vt:lpstr>PowerPoint Presentation</vt:lpstr>
      <vt:lpstr>Professional Development Planning for Researchers</vt:lpstr>
      <vt:lpstr>Researcher Development Framework</vt:lpstr>
      <vt:lpstr>PowerPoint Presentation</vt:lpstr>
      <vt:lpstr>eProg Induction </vt:lpstr>
      <vt:lpstr>What is eProg? </vt:lpstr>
      <vt:lpstr>Benefits of eProg to you</vt:lpstr>
      <vt:lpstr>Your eProg progression record</vt:lpstr>
      <vt:lpstr>Accessing eProg &amp; Support</vt:lpstr>
      <vt:lpstr>PowerPoint Presentation</vt:lpstr>
      <vt:lpstr>PGR Placement Scheme</vt:lpstr>
      <vt:lpstr>Key Facts </vt:lpstr>
      <vt:lpstr>Partners &amp; Placements</vt:lpstr>
      <vt:lpstr>Placement Preparation</vt:lpstr>
      <vt:lpstr>Benefits of taking a Placement</vt:lpstr>
      <vt:lpstr>Further Information &amp; Advice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IT</vt:lpstr>
      <vt:lpstr>Research IT</vt:lpstr>
      <vt:lpstr>eResearch  Platforms</vt:lpstr>
      <vt:lpstr>Software &amp;  Data Engineering</vt:lpstr>
      <vt:lpstr>Research Data  Management</vt:lpstr>
      <vt:lpstr>Training,  Support &amp; Advice</vt:lpstr>
      <vt:lpstr>Keep in touch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Dalinder Sall</dc:creator>
  <cp:lastModifiedBy>Dalinder Sall</cp:lastModifiedBy>
  <cp:revision>13</cp:revision>
  <dcterms:created xsi:type="dcterms:W3CDTF">2018-01-10T11:37:06Z</dcterms:created>
  <dcterms:modified xsi:type="dcterms:W3CDTF">2018-01-17T11:29:01Z</dcterms:modified>
</cp:coreProperties>
</file>